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5278" r:id="rId1"/>
    <p:sldMasterId id="2147485816" r:id="rId2"/>
    <p:sldMasterId id="2147486014" r:id="rId3"/>
  </p:sldMasterIdLst>
  <p:notesMasterIdLst>
    <p:notesMasterId r:id="rId19"/>
  </p:notesMasterIdLst>
  <p:handoutMasterIdLst>
    <p:handoutMasterId r:id="rId20"/>
  </p:handoutMasterIdLst>
  <p:sldIdLst>
    <p:sldId id="265" r:id="rId4"/>
    <p:sldId id="259" r:id="rId5"/>
    <p:sldId id="2147483542" r:id="rId6"/>
    <p:sldId id="260" r:id="rId7"/>
    <p:sldId id="261" r:id="rId8"/>
    <p:sldId id="2147483543" r:id="rId9"/>
    <p:sldId id="2147483544" r:id="rId10"/>
    <p:sldId id="262" r:id="rId11"/>
    <p:sldId id="2147483545" r:id="rId12"/>
    <p:sldId id="2147483546" r:id="rId13"/>
    <p:sldId id="2147483548" r:id="rId14"/>
    <p:sldId id="2147483547" r:id="rId15"/>
    <p:sldId id="263" r:id="rId16"/>
    <p:sldId id="264" r:id="rId17"/>
    <p:sldId id="2147483541" r:id="rId18"/>
  </p:sldIdLst>
  <p:sldSz cx="12192000" cy="6858000"/>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２．ベースアップ評価料について" id="{36759E10-66A5-4544-BE78-E8AEFD1E3D33}">
          <p14:sldIdLst>
            <p14:sldId id="265"/>
            <p14:sldId id="259"/>
            <p14:sldId id="2147483542"/>
            <p14:sldId id="260"/>
            <p14:sldId id="261"/>
            <p14:sldId id="2147483543"/>
            <p14:sldId id="2147483544"/>
            <p14:sldId id="262"/>
            <p14:sldId id="2147483545"/>
            <p14:sldId id="2147483546"/>
            <p14:sldId id="2147483548"/>
            <p14:sldId id="2147483547"/>
            <p14:sldId id="263"/>
            <p14:sldId id="264"/>
            <p14:sldId id="214748354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BDEEFF"/>
    <a:srgbClr val="E1EDFF"/>
    <a:srgbClr val="EEECE1"/>
    <a:srgbClr val="FFFF99"/>
    <a:srgbClr val="0066FF"/>
    <a:srgbClr val="FFCC99"/>
    <a:srgbClr val="FFC000"/>
    <a:srgbClr val="FFFFCC"/>
    <a:srgbClr val="FFF7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淡色スタイル 1 - アクセント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8D230F3-CF80-4859-8CE7-A43EE81993B5}" styleName="淡色スタイル 1 - アクセント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66" autoAdjust="0"/>
    <p:restoredTop sz="96242" autoAdjust="0"/>
  </p:normalViewPr>
  <p:slideViewPr>
    <p:cSldViewPr>
      <p:cViewPr varScale="1">
        <p:scale>
          <a:sx n="103" d="100"/>
          <a:sy n="103" d="100"/>
        </p:scale>
        <p:origin x="984" y="96"/>
      </p:cViewPr>
      <p:guideLst>
        <p:guide orient="horz" pos="2160"/>
        <p:guide pos="3840"/>
      </p:guideLst>
    </p:cSldViewPr>
  </p:slideViewPr>
  <p:outlineViewPr>
    <p:cViewPr>
      <p:scale>
        <a:sx n="33" d="100"/>
        <a:sy n="33" d="100"/>
      </p:scale>
      <p:origin x="0" y="-17016"/>
    </p:cViewPr>
  </p:outlineViewPr>
  <p:notesTextViewPr>
    <p:cViewPr>
      <p:scale>
        <a:sx n="125" d="100"/>
        <a:sy n="125"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C0BD205A-B5A4-7D9A-FC03-207CB3AC86AC}"/>
              </a:ext>
            </a:extLst>
          </p:cNvPr>
          <p:cNvSpPr>
            <a:spLocks noGrp="1"/>
          </p:cNvSpPr>
          <p:nvPr>
            <p:ph type="hdr" sz="quarter"/>
          </p:nvPr>
        </p:nvSpPr>
        <p:spPr>
          <a:xfrm>
            <a:off x="1" y="0"/>
            <a:ext cx="2919413" cy="495300"/>
          </a:xfrm>
          <a:prstGeom prst="rect">
            <a:avLst/>
          </a:prstGeom>
        </p:spPr>
        <p:txBody>
          <a:bodyPr vert="horz" lIns="91434" tIns="45717" rIns="91434" bIns="45717"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91FC4C1D-13BE-4EE4-005F-8110CB22EAD9}"/>
              </a:ext>
            </a:extLst>
          </p:cNvPr>
          <p:cNvSpPr>
            <a:spLocks noGrp="1"/>
          </p:cNvSpPr>
          <p:nvPr>
            <p:ph type="dt" sz="quarter" idx="1"/>
          </p:nvPr>
        </p:nvSpPr>
        <p:spPr>
          <a:xfrm>
            <a:off x="3814763" y="0"/>
            <a:ext cx="2919412" cy="495300"/>
          </a:xfrm>
          <a:prstGeom prst="rect">
            <a:avLst/>
          </a:prstGeom>
        </p:spPr>
        <p:txBody>
          <a:bodyPr vert="horz" lIns="91434" tIns="45717" rIns="91434" bIns="45717" rtlCol="0"/>
          <a:lstStyle>
            <a:lvl1pPr algn="r">
              <a:defRPr sz="1200"/>
            </a:lvl1pPr>
          </a:lstStyle>
          <a:p>
            <a:fld id="{5E7F6599-C687-4CEB-A6E6-6880AD7AD2A9}" type="datetimeFigureOut">
              <a:rPr kumimoji="1" lang="ja-JP" altLang="en-US" smtClean="0"/>
              <a:t>2025/1/28</a:t>
            </a:fld>
            <a:endParaRPr kumimoji="1" lang="ja-JP" altLang="en-US"/>
          </a:p>
        </p:txBody>
      </p:sp>
      <p:sp>
        <p:nvSpPr>
          <p:cNvPr id="4" name="フッター プレースホルダー 3">
            <a:extLst>
              <a:ext uri="{FF2B5EF4-FFF2-40B4-BE49-F238E27FC236}">
                <a16:creationId xmlns:a16="http://schemas.microsoft.com/office/drawing/2014/main" id="{1E143545-D034-75F1-77C5-412E352577DA}"/>
              </a:ext>
            </a:extLst>
          </p:cNvPr>
          <p:cNvSpPr>
            <a:spLocks noGrp="1"/>
          </p:cNvSpPr>
          <p:nvPr>
            <p:ph type="ftr" sz="quarter" idx="2"/>
          </p:nvPr>
        </p:nvSpPr>
        <p:spPr>
          <a:xfrm>
            <a:off x="1" y="9371013"/>
            <a:ext cx="2919413" cy="495300"/>
          </a:xfrm>
          <a:prstGeom prst="rect">
            <a:avLst/>
          </a:prstGeom>
        </p:spPr>
        <p:txBody>
          <a:bodyPr vert="horz" lIns="91434" tIns="45717" rIns="91434" bIns="45717"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4473177F-27D1-CC53-7430-E47A6E4B29B7}"/>
              </a:ext>
            </a:extLst>
          </p:cNvPr>
          <p:cNvSpPr>
            <a:spLocks noGrp="1"/>
          </p:cNvSpPr>
          <p:nvPr>
            <p:ph type="sldNum" sz="quarter" idx="3"/>
          </p:nvPr>
        </p:nvSpPr>
        <p:spPr>
          <a:xfrm>
            <a:off x="3814763" y="9371013"/>
            <a:ext cx="2919412" cy="495300"/>
          </a:xfrm>
          <a:prstGeom prst="rect">
            <a:avLst/>
          </a:prstGeom>
        </p:spPr>
        <p:txBody>
          <a:bodyPr vert="horz" lIns="91434" tIns="45717" rIns="91434" bIns="45717" rtlCol="0" anchor="b"/>
          <a:lstStyle>
            <a:lvl1pPr algn="r">
              <a:defRPr sz="1200"/>
            </a:lvl1pPr>
          </a:lstStyle>
          <a:p>
            <a:fld id="{AAD5E563-DA6C-4059-B5A4-B601D3FF7168}" type="slidenum">
              <a:rPr kumimoji="1" lang="ja-JP" altLang="en-US" smtClean="0"/>
              <a:t>‹#›</a:t>
            </a:fld>
            <a:endParaRPr kumimoji="1" lang="ja-JP" altLang="en-US"/>
          </a:p>
        </p:txBody>
      </p:sp>
    </p:spTree>
    <p:extLst>
      <p:ext uri="{BB962C8B-B14F-4D97-AF65-F5344CB8AC3E}">
        <p14:creationId xmlns:p14="http://schemas.microsoft.com/office/powerpoint/2010/main" val="212724231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9" y="3"/>
            <a:ext cx="2918831" cy="493316"/>
          </a:xfrm>
          <a:prstGeom prst="rect">
            <a:avLst/>
          </a:prstGeom>
        </p:spPr>
        <p:txBody>
          <a:bodyPr vert="horz" lIns="91279" tIns="45639" rIns="91279" bIns="45639"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84" y="3"/>
            <a:ext cx="2918831" cy="493316"/>
          </a:xfrm>
          <a:prstGeom prst="rect">
            <a:avLst/>
          </a:prstGeom>
        </p:spPr>
        <p:txBody>
          <a:bodyPr vert="horz" lIns="91279" tIns="45639" rIns="91279" bIns="45639" rtlCol="0"/>
          <a:lstStyle>
            <a:lvl1pPr algn="r">
              <a:defRPr sz="1200"/>
            </a:lvl1pPr>
          </a:lstStyle>
          <a:p>
            <a:fld id="{679302EA-EA7B-4D30-80B7-CB154D96A7F8}" type="datetimeFigureOut">
              <a:rPr kumimoji="1" lang="ja-JP" altLang="en-US" smtClean="0"/>
              <a:t>2025/1/28</a:t>
            </a:fld>
            <a:endParaRPr kumimoji="1" lang="ja-JP" altLang="en-US"/>
          </a:p>
        </p:txBody>
      </p:sp>
      <p:sp>
        <p:nvSpPr>
          <p:cNvPr id="4" name="スライド イメージ プレースホルダー 3"/>
          <p:cNvSpPr>
            <a:spLocks noGrp="1" noRot="1" noChangeAspect="1"/>
          </p:cNvSpPr>
          <p:nvPr>
            <p:ph type="sldImg" idx="2"/>
          </p:nvPr>
        </p:nvSpPr>
        <p:spPr>
          <a:xfrm>
            <a:off x="79375" y="739775"/>
            <a:ext cx="6577013" cy="3700463"/>
          </a:xfrm>
          <a:prstGeom prst="rect">
            <a:avLst/>
          </a:prstGeom>
          <a:noFill/>
          <a:ln w="12700">
            <a:solidFill>
              <a:prstClr val="black"/>
            </a:solidFill>
          </a:ln>
        </p:spPr>
        <p:txBody>
          <a:bodyPr vert="horz" lIns="91279" tIns="45639" rIns="91279" bIns="45639" rtlCol="0" anchor="ctr"/>
          <a:lstStyle/>
          <a:p>
            <a:endParaRPr lang="ja-JP" altLang="en-US"/>
          </a:p>
        </p:txBody>
      </p:sp>
      <p:sp>
        <p:nvSpPr>
          <p:cNvPr id="5" name="ノート プレースホルダー 4"/>
          <p:cNvSpPr>
            <a:spLocks noGrp="1"/>
          </p:cNvSpPr>
          <p:nvPr>
            <p:ph type="body" sz="quarter" idx="3"/>
          </p:nvPr>
        </p:nvSpPr>
        <p:spPr>
          <a:xfrm>
            <a:off x="673577" y="4686504"/>
            <a:ext cx="5388610" cy="4439841"/>
          </a:xfrm>
          <a:prstGeom prst="rect">
            <a:avLst/>
          </a:prstGeom>
        </p:spPr>
        <p:txBody>
          <a:bodyPr vert="horz" lIns="91279" tIns="45639" rIns="91279" bIns="45639"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9" y="9371288"/>
            <a:ext cx="2918831" cy="493316"/>
          </a:xfrm>
          <a:prstGeom prst="rect">
            <a:avLst/>
          </a:prstGeom>
        </p:spPr>
        <p:txBody>
          <a:bodyPr vert="horz" lIns="91279" tIns="45639" rIns="91279" bIns="45639"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84" y="9371288"/>
            <a:ext cx="2918831" cy="493316"/>
          </a:xfrm>
          <a:prstGeom prst="rect">
            <a:avLst/>
          </a:prstGeom>
        </p:spPr>
        <p:txBody>
          <a:bodyPr vert="horz" lIns="91279" tIns="45639" rIns="91279" bIns="45639" rtlCol="0" anchor="b"/>
          <a:lstStyle>
            <a:lvl1pPr algn="r">
              <a:defRPr sz="1200"/>
            </a:lvl1pPr>
          </a:lstStyle>
          <a:p>
            <a:fld id="{7A3651F4-647C-4D0A-BCAC-BCED4C3E39AC}" type="slidenum">
              <a:rPr kumimoji="1" lang="ja-JP" altLang="en-US" smtClean="0"/>
              <a:t>‹#›</a:t>
            </a:fld>
            <a:endParaRPr kumimoji="1" lang="ja-JP" altLang="en-US"/>
          </a:p>
        </p:txBody>
      </p:sp>
    </p:spTree>
    <p:extLst>
      <p:ext uri="{BB962C8B-B14F-4D97-AF65-F5344CB8AC3E}">
        <p14:creationId xmlns:p14="http://schemas.microsoft.com/office/powerpoint/2010/main" val="172789403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229187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969"/>
            <a:ext cx="103632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16531" indent="0" algn="ctr">
              <a:buNone/>
              <a:defRPr>
                <a:solidFill>
                  <a:schemeClr val="tx1">
                    <a:tint val="75000"/>
                  </a:schemeClr>
                </a:solidFill>
              </a:defRPr>
            </a:lvl2pPr>
            <a:lvl3pPr marL="633062" indent="0" algn="ctr">
              <a:buNone/>
              <a:defRPr>
                <a:solidFill>
                  <a:schemeClr val="tx1">
                    <a:tint val="75000"/>
                  </a:schemeClr>
                </a:solidFill>
              </a:defRPr>
            </a:lvl3pPr>
            <a:lvl4pPr marL="949593" indent="0" algn="ctr">
              <a:buNone/>
              <a:defRPr>
                <a:solidFill>
                  <a:schemeClr val="tx1">
                    <a:tint val="75000"/>
                  </a:schemeClr>
                </a:solidFill>
              </a:defRPr>
            </a:lvl4pPr>
            <a:lvl5pPr marL="1266124" indent="0" algn="ctr">
              <a:buNone/>
              <a:defRPr>
                <a:solidFill>
                  <a:schemeClr val="tx1">
                    <a:tint val="75000"/>
                  </a:schemeClr>
                </a:solidFill>
              </a:defRPr>
            </a:lvl5pPr>
            <a:lvl6pPr marL="1582655" indent="0" algn="ctr">
              <a:buNone/>
              <a:defRPr>
                <a:solidFill>
                  <a:schemeClr val="tx1">
                    <a:tint val="75000"/>
                  </a:schemeClr>
                </a:solidFill>
              </a:defRPr>
            </a:lvl6pPr>
            <a:lvl7pPr marL="1899186" indent="0" algn="ctr">
              <a:buNone/>
              <a:defRPr>
                <a:solidFill>
                  <a:schemeClr val="tx1">
                    <a:tint val="75000"/>
                  </a:schemeClr>
                </a:solidFill>
              </a:defRPr>
            </a:lvl7pPr>
            <a:lvl8pPr marL="2215717" indent="0" algn="ctr">
              <a:buNone/>
              <a:defRPr>
                <a:solidFill>
                  <a:schemeClr val="tx1">
                    <a:tint val="75000"/>
                  </a:schemeClr>
                </a:solidFill>
              </a:defRPr>
            </a:lvl8pPr>
            <a:lvl9pPr marL="2532248"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a:defRPr/>
            </a:lvl1pPr>
          </a:lstStyle>
          <a:p>
            <a:pPr>
              <a:defRPr/>
            </a:pPr>
            <a:fld id="{64719B19-560F-4C9C-BC70-E858982F732A}" type="datetime1">
              <a:rPr lang="ja-JP" altLang="en-US" smtClean="0">
                <a:solidFill>
                  <a:prstClr val="black"/>
                </a:solidFill>
              </a:rPr>
              <a:t>2025/1/28</a:t>
            </a:fld>
            <a:endParaRPr lang="en-US" altLang="ja-JP">
              <a:solidFill>
                <a:prstClr val="black"/>
              </a:solidFill>
            </a:endParaRPr>
          </a:p>
        </p:txBody>
      </p:sp>
      <p:sp>
        <p:nvSpPr>
          <p:cNvPr id="6" name="Rectangle 7"/>
          <p:cNvSpPr>
            <a:spLocks noGrp="1" noChangeArrowheads="1"/>
          </p:cNvSpPr>
          <p:nvPr>
            <p:ph type="ftr" sz="quarter" idx="12"/>
          </p:nvPr>
        </p:nvSpPr>
        <p:spPr>
          <a:ln/>
        </p:spPr>
        <p:txBody>
          <a:bodyPr/>
          <a:lstStyle>
            <a:lvl1pPr>
              <a:defRPr/>
            </a:lvl1pPr>
          </a:lstStyle>
          <a:p>
            <a:endParaRPr lang="en-US" altLang="ja-JP">
              <a:solidFill>
                <a:prstClr val="black"/>
              </a:solidFill>
            </a:endParaRPr>
          </a:p>
        </p:txBody>
      </p:sp>
    </p:spTree>
    <p:extLst>
      <p:ext uri="{BB962C8B-B14F-4D97-AF65-F5344CB8AC3E}">
        <p14:creationId xmlns:p14="http://schemas.microsoft.com/office/powerpoint/2010/main" val="3241104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fld id="{D7DCA1BF-A48C-4F96-8690-9A1957D1E2EA}" type="datetime1">
              <a:rPr lang="ja-JP" altLang="en-US" smtClean="0">
                <a:solidFill>
                  <a:prstClr val="black"/>
                </a:solidFill>
              </a:rPr>
              <a:t>2025/1/28</a:t>
            </a:fld>
            <a:endParaRPr lang="en-US" altLang="ja-JP">
              <a:solidFill>
                <a:prstClr val="black"/>
              </a:solidFill>
            </a:endParaRPr>
          </a:p>
        </p:txBody>
      </p:sp>
      <p:sp>
        <p:nvSpPr>
          <p:cNvPr id="6" name="Rectangle 7"/>
          <p:cNvSpPr>
            <a:spLocks noGrp="1" noChangeArrowheads="1"/>
          </p:cNvSpPr>
          <p:nvPr>
            <p:ph type="ftr" sz="quarter" idx="12"/>
          </p:nvPr>
        </p:nvSpPr>
        <p:spPr>
          <a:ln/>
        </p:spPr>
        <p:txBody>
          <a:bodyPr/>
          <a:lstStyle>
            <a:lvl1pPr>
              <a:defRPr/>
            </a:lvl1pPr>
          </a:lstStyle>
          <a:p>
            <a:endParaRPr lang="en-US" altLang="ja-JP">
              <a:solidFill>
                <a:prstClr val="black"/>
              </a:solidFill>
            </a:endParaRPr>
          </a:p>
        </p:txBody>
      </p:sp>
    </p:spTree>
    <p:extLst>
      <p:ext uri="{BB962C8B-B14F-4D97-AF65-F5344CB8AC3E}">
        <p14:creationId xmlns:p14="http://schemas.microsoft.com/office/powerpoint/2010/main" val="3957610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96"/>
            <a:ext cx="27432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09600" y="274696"/>
            <a:ext cx="80264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fld id="{279C82F9-DE5C-4AA6-8C89-AF5E491E34CD}" type="datetime1">
              <a:rPr lang="ja-JP" altLang="en-US" smtClean="0">
                <a:solidFill>
                  <a:prstClr val="black"/>
                </a:solidFill>
              </a:rPr>
              <a:t>2025/1/28</a:t>
            </a:fld>
            <a:endParaRPr lang="en-US" altLang="ja-JP">
              <a:solidFill>
                <a:prstClr val="black"/>
              </a:solidFill>
            </a:endParaRPr>
          </a:p>
        </p:txBody>
      </p:sp>
      <p:sp>
        <p:nvSpPr>
          <p:cNvPr id="6" name="Rectangle 7"/>
          <p:cNvSpPr>
            <a:spLocks noGrp="1" noChangeArrowheads="1"/>
          </p:cNvSpPr>
          <p:nvPr>
            <p:ph type="ftr" sz="quarter" idx="12"/>
          </p:nvPr>
        </p:nvSpPr>
        <p:spPr>
          <a:ln/>
        </p:spPr>
        <p:txBody>
          <a:bodyPr/>
          <a:lstStyle>
            <a:lvl1pPr>
              <a:defRPr/>
            </a:lvl1pPr>
          </a:lstStyle>
          <a:p>
            <a:endParaRPr lang="en-US" altLang="ja-JP">
              <a:solidFill>
                <a:prstClr val="black"/>
              </a:solidFill>
            </a:endParaRPr>
          </a:p>
        </p:txBody>
      </p:sp>
    </p:spTree>
    <p:extLst>
      <p:ext uri="{BB962C8B-B14F-4D97-AF65-F5344CB8AC3E}">
        <p14:creationId xmlns:p14="http://schemas.microsoft.com/office/powerpoint/2010/main" val="1348741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ロゴ無し-タイトル">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p>
        </p:txBody>
      </p:sp>
      <p:sp>
        <p:nvSpPr>
          <p:cNvPr id="6" name="テキスト プレースホルダー 6">
            <a:extLst>
              <a:ext uri="{FF2B5EF4-FFF2-40B4-BE49-F238E27FC236}">
                <a16:creationId xmlns:a16="http://schemas.microsoft.com/office/drawing/2014/main" id="{4B66BDE1-5ABE-1A49-831A-CACBD5DC5471}"/>
              </a:ext>
            </a:extLst>
          </p:cNvPr>
          <p:cNvSpPr txBox="1">
            <a:spLocks/>
          </p:cNvSpPr>
          <p:nvPr userDrawn="1"/>
        </p:nvSpPr>
        <p:spPr>
          <a:xfrm>
            <a:off x="2" y="3031"/>
            <a:ext cx="12193478" cy="827999"/>
          </a:xfrm>
          <a:prstGeom prst="rect">
            <a:avLst/>
          </a:prstGeom>
          <a:pattFill prst="dkUpDiag">
            <a:fgClr>
              <a:srgbClr val="003579"/>
            </a:fgClr>
            <a:bgClr>
              <a:srgbClr val="004292"/>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258939" tIns="234905" rIns="234905" bIns="93963" rtlCol="0" anchor="b"/>
          <a:lstStyle>
            <a:defPPr>
              <a:defRPr lang="en-US"/>
            </a:defPPr>
            <a:lvl1pPr algn="ctr">
              <a:defRPr kumimoji="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endParaRPr lang="en" altLang="ja-JP" sz="1305" b="1" spc="196">
              <a:solidFill>
                <a:schemeClr val="bg1"/>
              </a:solidFill>
              <a:latin typeface="Meiryo" panose="020B0604030504040204" pitchFamily="34" charset="-128"/>
              <a:ea typeface="Meiryo" panose="020B0604030504040204" pitchFamily="34" charset="-128"/>
            </a:endParaRPr>
          </a:p>
        </p:txBody>
      </p:sp>
      <p:sp>
        <p:nvSpPr>
          <p:cNvPr id="7" name="テキスト プレースホルダー 6">
            <a:extLst>
              <a:ext uri="{FF2B5EF4-FFF2-40B4-BE49-F238E27FC236}">
                <a16:creationId xmlns:a16="http://schemas.microsoft.com/office/drawing/2014/main" id="{128C7BBE-DA91-2546-9948-0ECF38C7D752}"/>
              </a:ext>
            </a:extLst>
          </p:cNvPr>
          <p:cNvSpPr txBox="1">
            <a:spLocks/>
          </p:cNvSpPr>
          <p:nvPr userDrawn="1"/>
        </p:nvSpPr>
        <p:spPr>
          <a:xfrm>
            <a:off x="7408988" y="6"/>
            <a:ext cx="4795951" cy="827999"/>
          </a:xfrm>
          <a:custGeom>
            <a:avLst/>
            <a:gdLst>
              <a:gd name="connsiteX0" fmla="*/ 0 w 9907200"/>
              <a:gd name="connsiteY0" fmla="*/ 0 h 827999"/>
              <a:gd name="connsiteX1" fmla="*/ 9907200 w 9907200"/>
              <a:gd name="connsiteY1" fmla="*/ 0 h 827999"/>
              <a:gd name="connsiteX2" fmla="*/ 9907200 w 9907200"/>
              <a:gd name="connsiteY2" fmla="*/ 827999 h 827999"/>
              <a:gd name="connsiteX3" fmla="*/ 0 w 9907200"/>
              <a:gd name="connsiteY3" fmla="*/ 827999 h 827999"/>
              <a:gd name="connsiteX4" fmla="*/ 0 w 9907200"/>
              <a:gd name="connsiteY4" fmla="*/ 0 h 827999"/>
              <a:gd name="connsiteX0" fmla="*/ 770562 w 9907200"/>
              <a:gd name="connsiteY0" fmla="*/ 0 h 827999"/>
              <a:gd name="connsiteX1" fmla="*/ 9907200 w 9907200"/>
              <a:gd name="connsiteY1" fmla="*/ 0 h 827999"/>
              <a:gd name="connsiteX2" fmla="*/ 9907200 w 9907200"/>
              <a:gd name="connsiteY2" fmla="*/ 827999 h 827999"/>
              <a:gd name="connsiteX3" fmla="*/ 0 w 9907200"/>
              <a:gd name="connsiteY3" fmla="*/ 827999 h 827999"/>
              <a:gd name="connsiteX4" fmla="*/ 770562 w 9907200"/>
              <a:gd name="connsiteY4" fmla="*/ 0 h 827999"/>
              <a:gd name="connsiteX0" fmla="*/ 1860369 w 9907200"/>
              <a:gd name="connsiteY0" fmla="*/ 0 h 827999"/>
              <a:gd name="connsiteX1" fmla="*/ 9907200 w 9907200"/>
              <a:gd name="connsiteY1" fmla="*/ 0 h 827999"/>
              <a:gd name="connsiteX2" fmla="*/ 9907200 w 9907200"/>
              <a:gd name="connsiteY2" fmla="*/ 827999 h 827999"/>
              <a:gd name="connsiteX3" fmla="*/ 0 w 9907200"/>
              <a:gd name="connsiteY3" fmla="*/ 827999 h 827999"/>
              <a:gd name="connsiteX4" fmla="*/ 1860369 w 9907200"/>
              <a:gd name="connsiteY4" fmla="*/ 0 h 827999"/>
              <a:gd name="connsiteX0" fmla="*/ 2088851 w 9907200"/>
              <a:gd name="connsiteY0" fmla="*/ 0 h 827999"/>
              <a:gd name="connsiteX1" fmla="*/ 9907200 w 9907200"/>
              <a:gd name="connsiteY1" fmla="*/ 0 h 827999"/>
              <a:gd name="connsiteX2" fmla="*/ 9907200 w 9907200"/>
              <a:gd name="connsiteY2" fmla="*/ 827999 h 827999"/>
              <a:gd name="connsiteX3" fmla="*/ 0 w 9907200"/>
              <a:gd name="connsiteY3" fmla="*/ 827999 h 827999"/>
              <a:gd name="connsiteX4" fmla="*/ 2088851 w 9907200"/>
              <a:gd name="connsiteY4" fmla="*/ 0 h 827999"/>
              <a:gd name="connsiteX0" fmla="*/ 2146971 w 9907200"/>
              <a:gd name="connsiteY0" fmla="*/ 82296 h 827999"/>
              <a:gd name="connsiteX1" fmla="*/ 9907200 w 9907200"/>
              <a:gd name="connsiteY1" fmla="*/ 0 h 827999"/>
              <a:gd name="connsiteX2" fmla="*/ 9907200 w 9907200"/>
              <a:gd name="connsiteY2" fmla="*/ 827999 h 827999"/>
              <a:gd name="connsiteX3" fmla="*/ 0 w 9907200"/>
              <a:gd name="connsiteY3" fmla="*/ 827999 h 827999"/>
              <a:gd name="connsiteX4" fmla="*/ 2146971 w 9907200"/>
              <a:gd name="connsiteY4" fmla="*/ 82296 h 827999"/>
              <a:gd name="connsiteX0" fmla="*/ 2100475 w 9907200"/>
              <a:gd name="connsiteY0" fmla="*/ 4572 h 827999"/>
              <a:gd name="connsiteX1" fmla="*/ 9907200 w 9907200"/>
              <a:gd name="connsiteY1" fmla="*/ 0 h 827999"/>
              <a:gd name="connsiteX2" fmla="*/ 9907200 w 9907200"/>
              <a:gd name="connsiteY2" fmla="*/ 827999 h 827999"/>
              <a:gd name="connsiteX3" fmla="*/ 0 w 9907200"/>
              <a:gd name="connsiteY3" fmla="*/ 827999 h 827999"/>
              <a:gd name="connsiteX4" fmla="*/ 2100475 w 9907200"/>
              <a:gd name="connsiteY4" fmla="*/ 4572 h 82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7200" h="827999">
                <a:moveTo>
                  <a:pt x="2100475" y="4572"/>
                </a:moveTo>
                <a:lnTo>
                  <a:pt x="9907200" y="0"/>
                </a:lnTo>
                <a:lnTo>
                  <a:pt x="9907200" y="827999"/>
                </a:lnTo>
                <a:lnTo>
                  <a:pt x="0" y="827999"/>
                </a:lnTo>
                <a:lnTo>
                  <a:pt x="2100475" y="4572"/>
                </a:lnTo>
                <a:close/>
              </a:path>
            </a:pathLst>
          </a:custGeom>
          <a:gradFill flip="none" rotWithShape="1">
            <a:gsLst>
              <a:gs pos="0">
                <a:srgbClr val="0064DF">
                  <a:alpha val="50196"/>
                </a:srgbClr>
              </a:gs>
              <a:gs pos="62000">
                <a:srgbClr val="0C338E">
                  <a:alpha val="55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258939" tIns="234905" rIns="234905" bIns="93963" rtlCol="0" anchor="b"/>
          <a:lstStyle>
            <a:defPPr>
              <a:defRPr lang="en-US"/>
            </a:defPPr>
            <a:lvl1pPr algn="ctr">
              <a:defRPr kumimoji="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endParaRPr lang="en" altLang="ja-JP" sz="1305" b="1" spc="196">
              <a:solidFill>
                <a:schemeClr val="bg1"/>
              </a:solidFill>
              <a:latin typeface="Meiryo" panose="020B0604030504040204" pitchFamily="34" charset="-128"/>
              <a:ea typeface="Meiryo" panose="020B0604030504040204" pitchFamily="34" charset="-128"/>
            </a:endParaRPr>
          </a:p>
        </p:txBody>
      </p:sp>
      <p:sp>
        <p:nvSpPr>
          <p:cNvPr id="8" name="Title 1">
            <a:extLst>
              <a:ext uri="{FF2B5EF4-FFF2-40B4-BE49-F238E27FC236}">
                <a16:creationId xmlns:a16="http://schemas.microsoft.com/office/drawing/2014/main" id="{24636362-6DC1-7D45-87A6-A2F4247CD968}"/>
              </a:ext>
            </a:extLst>
          </p:cNvPr>
          <p:cNvSpPr>
            <a:spLocks noGrp="1"/>
          </p:cNvSpPr>
          <p:nvPr>
            <p:ph type="title"/>
          </p:nvPr>
        </p:nvSpPr>
        <p:spPr>
          <a:xfrm>
            <a:off x="3" y="-1"/>
            <a:ext cx="12192000" cy="827999"/>
          </a:xfrm>
        </p:spPr>
        <p:txBody>
          <a:bodyPr/>
          <a:lstStyle/>
          <a:p>
            <a:r>
              <a:rPr lang="ja-JP" altLang="en-US"/>
              <a:t>マスター タイトルの書式設定</a:t>
            </a:r>
            <a:endParaRPr lang="en-US"/>
          </a:p>
        </p:txBody>
      </p:sp>
      <p:sp>
        <p:nvSpPr>
          <p:cNvPr id="9" name="Date Placeholder 3">
            <a:extLst>
              <a:ext uri="{FF2B5EF4-FFF2-40B4-BE49-F238E27FC236}">
                <a16:creationId xmlns:a16="http://schemas.microsoft.com/office/drawing/2014/main" id="{7A7A2EE5-AF89-5B47-A63C-DED06F0883A2}"/>
              </a:ext>
            </a:extLst>
          </p:cNvPr>
          <p:cNvSpPr>
            <a:spLocks noGrp="1"/>
          </p:cNvSpPr>
          <p:nvPr>
            <p:ph type="dt" sz="half" idx="10"/>
          </p:nvPr>
        </p:nvSpPr>
        <p:spPr>
          <a:xfrm>
            <a:off x="8992049" y="427040"/>
            <a:ext cx="2743200" cy="365125"/>
          </a:xfrm>
        </p:spPr>
        <p:txBody>
          <a:bodyPr/>
          <a:lstStyle/>
          <a:p>
            <a:fld id="{5186EEEC-E11B-4528-9F98-6D3CAF1DAD65}" type="datetime1">
              <a:rPr lang="ja-JP" altLang="en-US" smtClean="0"/>
              <a:t>2025/1/28</a:t>
            </a:fld>
            <a:endParaRPr lang="en-US"/>
          </a:p>
        </p:txBody>
      </p:sp>
      <p:sp>
        <p:nvSpPr>
          <p:cNvPr id="10" name="Slide Number Placeholder 5">
            <a:extLst>
              <a:ext uri="{FF2B5EF4-FFF2-40B4-BE49-F238E27FC236}">
                <a16:creationId xmlns:a16="http://schemas.microsoft.com/office/drawing/2014/main" id="{45C1C095-3D5F-3846-A68B-623E5D5B3BA2}"/>
              </a:ext>
            </a:extLst>
          </p:cNvPr>
          <p:cNvSpPr>
            <a:spLocks noGrp="1"/>
          </p:cNvSpPr>
          <p:nvPr>
            <p:ph type="sldNum" sz="quarter" idx="4"/>
          </p:nvPr>
        </p:nvSpPr>
        <p:spPr>
          <a:xfrm>
            <a:off x="10972697" y="6536164"/>
            <a:ext cx="776016" cy="278421"/>
          </a:xfrm>
          <a:prstGeom prst="rect">
            <a:avLst/>
          </a:prstGeom>
        </p:spPr>
        <p:txBody>
          <a:bodyPr vert="horz" lIns="0" tIns="0" rIns="0" bIns="0" rtlCol="0" anchor="t"/>
          <a:lstStyle>
            <a:lvl1pPr algn="r">
              <a:defRPr sz="864" b="0">
                <a:solidFill>
                  <a:schemeClr val="tx1"/>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2" name="テキスト プレースホルダー 12">
            <a:extLst>
              <a:ext uri="{FF2B5EF4-FFF2-40B4-BE49-F238E27FC236}">
                <a16:creationId xmlns:a16="http://schemas.microsoft.com/office/drawing/2014/main" id="{E32FF9E2-AACC-F14F-A96C-A0E9FD2730C0}"/>
              </a:ext>
            </a:extLst>
          </p:cNvPr>
          <p:cNvSpPr>
            <a:spLocks noGrp="1"/>
          </p:cNvSpPr>
          <p:nvPr>
            <p:ph type="body" sz="quarter" idx="13"/>
          </p:nvPr>
        </p:nvSpPr>
        <p:spPr>
          <a:xfrm>
            <a:off x="2" y="828004"/>
            <a:ext cx="12193478" cy="467079"/>
          </a:xfr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0" tIns="144000" rIns="360000" bIns="144000" rtlCol="0" anchor="t">
            <a:spAutoFit/>
          </a:bodyPr>
          <a:lstStyle>
            <a:lvl1pPr marL="0" indent="0">
              <a:buNone/>
              <a:defRPr lang="ja-JP" altLang="en-US" sz="935" kern="900" spc="50" smtClean="0">
                <a:solidFill>
                  <a:schemeClr val="tx1"/>
                </a:solidFill>
              </a:defRPr>
            </a:lvl1pPr>
            <a:lvl2pPr>
              <a:defRPr lang="ja-JP" altLang="en-US" sz="1295" smtClean="0">
                <a:solidFill>
                  <a:schemeClr val="tx1"/>
                </a:solidFill>
                <a:latin typeface="+mn-lt"/>
                <a:ea typeface="+mn-ea"/>
              </a:defRPr>
            </a:lvl2pPr>
            <a:lvl3pPr>
              <a:defRPr lang="ja-JP" altLang="en-US" sz="1295" smtClean="0">
                <a:solidFill>
                  <a:schemeClr val="tx1"/>
                </a:solidFill>
                <a:latin typeface="+mn-lt"/>
                <a:ea typeface="+mn-ea"/>
              </a:defRPr>
            </a:lvl3pPr>
            <a:lvl4pPr>
              <a:defRPr lang="ja-JP" altLang="en-US" sz="1295" smtClean="0">
                <a:solidFill>
                  <a:schemeClr val="tx1"/>
                </a:solidFill>
                <a:latin typeface="+mn-lt"/>
                <a:ea typeface="+mn-ea"/>
              </a:defRPr>
            </a:lvl4pPr>
            <a:lvl5pPr>
              <a:defRPr lang="ja-JP" altLang="en-US" sz="1295">
                <a:solidFill>
                  <a:schemeClr val="tx1"/>
                </a:solidFill>
                <a:latin typeface="+mn-lt"/>
                <a:ea typeface="+mn-ea"/>
              </a:defRPr>
            </a:lvl5pPr>
          </a:lstStyle>
          <a:p>
            <a:pPr marL="0" lvl="0" defTabSz="328889">
              <a:spcAft>
                <a:spcPts val="720"/>
              </a:spcAft>
            </a:pPr>
            <a:r>
              <a:rPr kumimoji="1" lang="ja-JP" altLang="en-US"/>
              <a:t>マスター テキストの書式設定</a:t>
            </a:r>
          </a:p>
        </p:txBody>
      </p:sp>
    </p:spTree>
    <p:extLst>
      <p:ext uri="{BB962C8B-B14F-4D97-AF65-F5344CB8AC3E}">
        <p14:creationId xmlns:p14="http://schemas.microsoft.com/office/powerpoint/2010/main" val="33429311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969"/>
            <a:ext cx="103632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16531" indent="0" algn="ctr">
              <a:buNone/>
              <a:defRPr>
                <a:solidFill>
                  <a:schemeClr val="tx1">
                    <a:tint val="75000"/>
                  </a:schemeClr>
                </a:solidFill>
              </a:defRPr>
            </a:lvl2pPr>
            <a:lvl3pPr marL="633062" indent="0" algn="ctr">
              <a:buNone/>
              <a:defRPr>
                <a:solidFill>
                  <a:schemeClr val="tx1">
                    <a:tint val="75000"/>
                  </a:schemeClr>
                </a:solidFill>
              </a:defRPr>
            </a:lvl3pPr>
            <a:lvl4pPr marL="949593" indent="0" algn="ctr">
              <a:buNone/>
              <a:defRPr>
                <a:solidFill>
                  <a:schemeClr val="tx1">
                    <a:tint val="75000"/>
                  </a:schemeClr>
                </a:solidFill>
              </a:defRPr>
            </a:lvl4pPr>
            <a:lvl5pPr marL="1266124" indent="0" algn="ctr">
              <a:buNone/>
              <a:defRPr>
                <a:solidFill>
                  <a:schemeClr val="tx1">
                    <a:tint val="75000"/>
                  </a:schemeClr>
                </a:solidFill>
              </a:defRPr>
            </a:lvl5pPr>
            <a:lvl6pPr marL="1582655" indent="0" algn="ctr">
              <a:buNone/>
              <a:defRPr>
                <a:solidFill>
                  <a:schemeClr val="tx1">
                    <a:tint val="75000"/>
                  </a:schemeClr>
                </a:solidFill>
              </a:defRPr>
            </a:lvl6pPr>
            <a:lvl7pPr marL="1899186" indent="0" algn="ctr">
              <a:buNone/>
              <a:defRPr>
                <a:solidFill>
                  <a:schemeClr val="tx1">
                    <a:tint val="75000"/>
                  </a:schemeClr>
                </a:solidFill>
              </a:defRPr>
            </a:lvl7pPr>
            <a:lvl8pPr marL="2215717" indent="0" algn="ctr">
              <a:buNone/>
              <a:defRPr>
                <a:solidFill>
                  <a:schemeClr val="tx1">
                    <a:tint val="75000"/>
                  </a:schemeClr>
                </a:solidFill>
              </a:defRPr>
            </a:lvl8pPr>
            <a:lvl9pPr marL="2532248"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a:defRPr/>
            </a:lvl1pPr>
          </a:lstStyle>
          <a:p>
            <a:pPr>
              <a:defRPr/>
            </a:pPr>
            <a:fld id="{D37CF0D7-4821-4608-9130-F2A90FAFBAF9}" type="datetime1">
              <a:rPr lang="ja-JP" altLang="en-US" smtClean="0">
                <a:solidFill>
                  <a:prstClr val="black"/>
                </a:solidFill>
              </a:rPr>
              <a:t>2025/1/28</a:t>
            </a:fld>
            <a:endParaRPr lang="en-US" altLang="ja-JP">
              <a:solidFill>
                <a:prstClr val="black"/>
              </a:solidFill>
            </a:endParaRPr>
          </a:p>
        </p:txBody>
      </p:sp>
      <p:sp>
        <p:nvSpPr>
          <p:cNvPr id="6" name="Rectangle 7"/>
          <p:cNvSpPr>
            <a:spLocks noGrp="1" noChangeArrowheads="1"/>
          </p:cNvSpPr>
          <p:nvPr>
            <p:ph type="ftr" sz="quarter" idx="12"/>
          </p:nvPr>
        </p:nvSpPr>
        <p:spPr>
          <a:ln/>
        </p:spPr>
        <p:txBody>
          <a:bodyPr/>
          <a:lstStyle>
            <a:lvl1pPr>
              <a:defRPr/>
            </a:lvl1pPr>
          </a:lstStyle>
          <a:p>
            <a:endParaRPr lang="en-US" altLang="ja-JP">
              <a:solidFill>
                <a:prstClr val="black"/>
              </a:solidFill>
            </a:endParaRPr>
          </a:p>
        </p:txBody>
      </p:sp>
    </p:spTree>
    <p:extLst>
      <p:ext uri="{BB962C8B-B14F-4D97-AF65-F5344CB8AC3E}">
        <p14:creationId xmlns:p14="http://schemas.microsoft.com/office/powerpoint/2010/main" val="38536175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fld id="{4E7833AF-6F1D-4B4B-9D55-2EB82C450E63}" type="datetime1">
              <a:rPr lang="ja-JP" altLang="en-US" smtClean="0">
                <a:solidFill>
                  <a:prstClr val="black"/>
                </a:solidFill>
              </a:rPr>
              <a:t>2025/1/28</a:t>
            </a:fld>
            <a:endParaRPr lang="en-US" altLang="ja-JP">
              <a:solidFill>
                <a:prstClr val="black"/>
              </a:solidFill>
            </a:endParaRPr>
          </a:p>
        </p:txBody>
      </p:sp>
      <p:sp>
        <p:nvSpPr>
          <p:cNvPr id="6" name="Rectangle 7"/>
          <p:cNvSpPr>
            <a:spLocks noGrp="1" noChangeArrowheads="1"/>
          </p:cNvSpPr>
          <p:nvPr>
            <p:ph type="ftr" sz="quarter" idx="12"/>
          </p:nvPr>
        </p:nvSpPr>
        <p:spPr>
          <a:ln/>
        </p:spPr>
        <p:txBody>
          <a:bodyPr/>
          <a:lstStyle>
            <a:lvl1pPr>
              <a:defRPr/>
            </a:lvl1pPr>
          </a:lstStyle>
          <a:p>
            <a:endParaRPr lang="en-US" altLang="ja-JP">
              <a:solidFill>
                <a:prstClr val="black"/>
              </a:solidFill>
            </a:endParaRPr>
          </a:p>
        </p:txBody>
      </p:sp>
    </p:spTree>
    <p:extLst>
      <p:ext uri="{BB962C8B-B14F-4D97-AF65-F5344CB8AC3E}">
        <p14:creationId xmlns:p14="http://schemas.microsoft.com/office/powerpoint/2010/main" val="19435718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7444"/>
            <a:ext cx="10363200" cy="1362075"/>
          </a:xfrm>
        </p:spPr>
        <p:txBody>
          <a:bodyPr anchor="t"/>
          <a:lstStyle>
            <a:lvl1pPr algn="l">
              <a:defRPr sz="2769"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1385">
                <a:solidFill>
                  <a:schemeClr val="tx1">
                    <a:tint val="75000"/>
                  </a:schemeClr>
                </a:solidFill>
              </a:defRPr>
            </a:lvl1pPr>
            <a:lvl2pPr marL="316531" indent="0">
              <a:buNone/>
              <a:defRPr sz="1246">
                <a:solidFill>
                  <a:schemeClr val="tx1">
                    <a:tint val="75000"/>
                  </a:schemeClr>
                </a:solidFill>
              </a:defRPr>
            </a:lvl2pPr>
            <a:lvl3pPr marL="633062" indent="0">
              <a:buNone/>
              <a:defRPr sz="1108">
                <a:solidFill>
                  <a:schemeClr val="tx1">
                    <a:tint val="75000"/>
                  </a:schemeClr>
                </a:solidFill>
              </a:defRPr>
            </a:lvl3pPr>
            <a:lvl4pPr marL="949593" indent="0">
              <a:buNone/>
              <a:defRPr sz="969">
                <a:solidFill>
                  <a:schemeClr val="tx1">
                    <a:tint val="75000"/>
                  </a:schemeClr>
                </a:solidFill>
              </a:defRPr>
            </a:lvl4pPr>
            <a:lvl5pPr marL="1266124" indent="0">
              <a:buNone/>
              <a:defRPr sz="969">
                <a:solidFill>
                  <a:schemeClr val="tx1">
                    <a:tint val="75000"/>
                  </a:schemeClr>
                </a:solidFill>
              </a:defRPr>
            </a:lvl5pPr>
            <a:lvl6pPr marL="1582655" indent="0">
              <a:buNone/>
              <a:defRPr sz="969">
                <a:solidFill>
                  <a:schemeClr val="tx1">
                    <a:tint val="75000"/>
                  </a:schemeClr>
                </a:solidFill>
              </a:defRPr>
            </a:lvl6pPr>
            <a:lvl7pPr marL="1899186" indent="0">
              <a:buNone/>
              <a:defRPr sz="969">
                <a:solidFill>
                  <a:schemeClr val="tx1">
                    <a:tint val="75000"/>
                  </a:schemeClr>
                </a:solidFill>
              </a:defRPr>
            </a:lvl7pPr>
            <a:lvl8pPr marL="2215717" indent="0">
              <a:buNone/>
              <a:defRPr sz="969">
                <a:solidFill>
                  <a:schemeClr val="tx1">
                    <a:tint val="75000"/>
                  </a:schemeClr>
                </a:solidFill>
              </a:defRPr>
            </a:lvl8pPr>
            <a:lvl9pPr marL="2532248" indent="0">
              <a:buNone/>
              <a:defRPr sz="969">
                <a:solidFill>
                  <a:schemeClr val="tx1">
                    <a:tint val="75000"/>
                  </a:schemeClr>
                </a:solidFill>
              </a:defRPr>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fld id="{AF392441-F095-438D-89DA-51F0C20D1A10}" type="datetime1">
              <a:rPr lang="ja-JP" altLang="en-US" smtClean="0">
                <a:solidFill>
                  <a:prstClr val="black"/>
                </a:solidFill>
              </a:rPr>
              <a:t>2025/1/28</a:t>
            </a:fld>
            <a:endParaRPr lang="en-US" altLang="ja-JP">
              <a:solidFill>
                <a:prstClr val="black"/>
              </a:solidFill>
            </a:endParaRPr>
          </a:p>
        </p:txBody>
      </p:sp>
      <p:sp>
        <p:nvSpPr>
          <p:cNvPr id="6" name="Rectangle 7"/>
          <p:cNvSpPr>
            <a:spLocks noGrp="1" noChangeArrowheads="1"/>
          </p:cNvSpPr>
          <p:nvPr>
            <p:ph type="ftr" sz="quarter" idx="12"/>
          </p:nvPr>
        </p:nvSpPr>
        <p:spPr>
          <a:ln/>
        </p:spPr>
        <p:txBody>
          <a:bodyPr/>
          <a:lstStyle>
            <a:lvl1pPr>
              <a:defRPr/>
            </a:lvl1pPr>
          </a:lstStyle>
          <a:p>
            <a:endParaRPr lang="en-US" altLang="ja-JP">
              <a:solidFill>
                <a:prstClr val="black"/>
              </a:solidFill>
            </a:endParaRPr>
          </a:p>
        </p:txBody>
      </p:sp>
    </p:spTree>
    <p:extLst>
      <p:ext uri="{BB962C8B-B14F-4D97-AF65-F5344CB8AC3E}">
        <p14:creationId xmlns:p14="http://schemas.microsoft.com/office/powerpoint/2010/main" val="34963876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09600" y="1600206"/>
            <a:ext cx="5384800" cy="4525963"/>
          </a:xfrm>
        </p:spPr>
        <p:txBody>
          <a:bodyPr/>
          <a:lstStyle>
            <a:lvl1pPr>
              <a:defRPr sz="1939"/>
            </a:lvl1pPr>
            <a:lvl2pPr>
              <a:defRPr sz="1662"/>
            </a:lvl2pPr>
            <a:lvl3pPr>
              <a:defRPr sz="1385"/>
            </a:lvl3pPr>
            <a:lvl4pPr>
              <a:defRPr sz="1246"/>
            </a:lvl4pPr>
            <a:lvl5pPr>
              <a:defRPr sz="1246"/>
            </a:lvl5pPr>
            <a:lvl6pPr>
              <a:defRPr sz="1246"/>
            </a:lvl6pPr>
            <a:lvl7pPr>
              <a:defRPr sz="1246"/>
            </a:lvl7pPr>
            <a:lvl8pPr>
              <a:defRPr sz="1246"/>
            </a:lvl8pPr>
            <a:lvl9pPr>
              <a:defRPr sz="1246"/>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197600" y="1600206"/>
            <a:ext cx="5384800" cy="4525963"/>
          </a:xfrm>
        </p:spPr>
        <p:txBody>
          <a:bodyPr/>
          <a:lstStyle>
            <a:lvl1pPr>
              <a:defRPr sz="1939"/>
            </a:lvl1pPr>
            <a:lvl2pPr>
              <a:defRPr sz="1662"/>
            </a:lvl2pPr>
            <a:lvl3pPr>
              <a:defRPr sz="1385"/>
            </a:lvl3pPr>
            <a:lvl4pPr>
              <a:defRPr sz="1246"/>
            </a:lvl4pPr>
            <a:lvl5pPr>
              <a:defRPr sz="1246"/>
            </a:lvl5pPr>
            <a:lvl6pPr>
              <a:defRPr sz="1246"/>
            </a:lvl6pPr>
            <a:lvl7pPr>
              <a:defRPr sz="1246"/>
            </a:lvl7pPr>
            <a:lvl8pPr>
              <a:defRPr sz="1246"/>
            </a:lvl8pPr>
            <a:lvl9pPr>
              <a:defRPr sz="1246"/>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p:cNvSpPr>
            <a:spLocks noGrp="1"/>
          </p:cNvSpPr>
          <p:nvPr>
            <p:ph type="dt" sz="half" idx="10"/>
          </p:nvPr>
        </p:nvSpPr>
        <p:spPr/>
        <p:txBody>
          <a:bodyPr/>
          <a:lstStyle>
            <a:lvl1pPr>
              <a:defRPr/>
            </a:lvl1pPr>
          </a:lstStyle>
          <a:p>
            <a:pPr>
              <a:defRPr/>
            </a:pPr>
            <a:fld id="{289C80F0-8E39-413D-BDA2-FAFB3C4F81FF}" type="datetime1">
              <a:rPr lang="ja-JP" altLang="en-US" smtClean="0">
                <a:solidFill>
                  <a:prstClr val="black"/>
                </a:solidFill>
              </a:rPr>
              <a:t>2025/1/28</a:t>
            </a:fld>
            <a:endParaRPr lang="en-US" altLang="ja-JP">
              <a:solidFill>
                <a:prstClr val="black"/>
              </a:solidFill>
            </a:endParaRPr>
          </a:p>
        </p:txBody>
      </p:sp>
      <p:sp>
        <p:nvSpPr>
          <p:cNvPr id="7" name="Rectangle 7"/>
          <p:cNvSpPr>
            <a:spLocks noGrp="1" noChangeArrowheads="1"/>
          </p:cNvSpPr>
          <p:nvPr>
            <p:ph type="ftr" sz="quarter" idx="12"/>
          </p:nvPr>
        </p:nvSpPr>
        <p:spPr>
          <a:ln/>
        </p:spPr>
        <p:txBody>
          <a:bodyPr/>
          <a:lstStyle>
            <a:lvl1pPr>
              <a:defRPr/>
            </a:lvl1pPr>
          </a:lstStyle>
          <a:p>
            <a:endParaRPr lang="en-US" altLang="ja-JP">
              <a:solidFill>
                <a:prstClr val="black"/>
              </a:solidFill>
            </a:endParaRPr>
          </a:p>
        </p:txBody>
      </p:sp>
    </p:spTree>
    <p:extLst>
      <p:ext uri="{BB962C8B-B14F-4D97-AF65-F5344CB8AC3E}">
        <p14:creationId xmlns:p14="http://schemas.microsoft.com/office/powerpoint/2010/main" val="30957986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1662" b="1"/>
            </a:lvl1pPr>
            <a:lvl2pPr marL="316531" indent="0">
              <a:buNone/>
              <a:defRPr sz="1385" b="1"/>
            </a:lvl2pPr>
            <a:lvl3pPr marL="633062" indent="0">
              <a:buNone/>
              <a:defRPr sz="1246" b="1"/>
            </a:lvl3pPr>
            <a:lvl4pPr marL="949593" indent="0">
              <a:buNone/>
              <a:defRPr sz="1108" b="1"/>
            </a:lvl4pPr>
            <a:lvl5pPr marL="1266124" indent="0">
              <a:buNone/>
              <a:defRPr sz="1108" b="1"/>
            </a:lvl5pPr>
            <a:lvl6pPr marL="1582655" indent="0">
              <a:buNone/>
              <a:defRPr sz="1108" b="1"/>
            </a:lvl6pPr>
            <a:lvl7pPr marL="1899186" indent="0">
              <a:buNone/>
              <a:defRPr sz="1108" b="1"/>
            </a:lvl7pPr>
            <a:lvl8pPr marL="2215717" indent="0">
              <a:buNone/>
              <a:defRPr sz="1108" b="1"/>
            </a:lvl8pPr>
            <a:lvl9pPr marL="2532248" indent="0">
              <a:buNone/>
              <a:defRPr sz="1108"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1662"/>
            </a:lvl1pPr>
            <a:lvl2pPr>
              <a:defRPr sz="1385"/>
            </a:lvl2pPr>
            <a:lvl3pPr>
              <a:defRPr sz="1246"/>
            </a:lvl3pPr>
            <a:lvl4pPr>
              <a:defRPr sz="1108"/>
            </a:lvl4pPr>
            <a:lvl5pPr>
              <a:defRPr sz="1108"/>
            </a:lvl5pPr>
            <a:lvl6pPr>
              <a:defRPr sz="1108"/>
            </a:lvl6pPr>
            <a:lvl7pPr>
              <a:defRPr sz="1108"/>
            </a:lvl7pPr>
            <a:lvl8pPr>
              <a:defRPr sz="1108"/>
            </a:lvl8pPr>
            <a:lvl9pPr>
              <a:defRPr sz="1108"/>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93375" y="1535113"/>
            <a:ext cx="5389035" cy="639762"/>
          </a:xfrm>
        </p:spPr>
        <p:txBody>
          <a:bodyPr anchor="b"/>
          <a:lstStyle>
            <a:lvl1pPr marL="0" indent="0">
              <a:buNone/>
              <a:defRPr sz="1662" b="1"/>
            </a:lvl1pPr>
            <a:lvl2pPr marL="316531" indent="0">
              <a:buNone/>
              <a:defRPr sz="1385" b="1"/>
            </a:lvl2pPr>
            <a:lvl3pPr marL="633062" indent="0">
              <a:buNone/>
              <a:defRPr sz="1246" b="1"/>
            </a:lvl3pPr>
            <a:lvl4pPr marL="949593" indent="0">
              <a:buNone/>
              <a:defRPr sz="1108" b="1"/>
            </a:lvl4pPr>
            <a:lvl5pPr marL="1266124" indent="0">
              <a:buNone/>
              <a:defRPr sz="1108" b="1"/>
            </a:lvl5pPr>
            <a:lvl6pPr marL="1582655" indent="0">
              <a:buNone/>
              <a:defRPr sz="1108" b="1"/>
            </a:lvl6pPr>
            <a:lvl7pPr marL="1899186" indent="0">
              <a:buNone/>
              <a:defRPr sz="1108" b="1"/>
            </a:lvl7pPr>
            <a:lvl8pPr marL="2215717" indent="0">
              <a:buNone/>
              <a:defRPr sz="1108" b="1"/>
            </a:lvl8pPr>
            <a:lvl9pPr marL="2532248" indent="0">
              <a:buNone/>
              <a:defRPr sz="1108"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93375" y="2174875"/>
            <a:ext cx="5389035" cy="3951288"/>
          </a:xfrm>
        </p:spPr>
        <p:txBody>
          <a:bodyPr/>
          <a:lstStyle>
            <a:lvl1pPr>
              <a:defRPr sz="1662"/>
            </a:lvl1pPr>
            <a:lvl2pPr>
              <a:defRPr sz="1385"/>
            </a:lvl2pPr>
            <a:lvl3pPr>
              <a:defRPr sz="1246"/>
            </a:lvl3pPr>
            <a:lvl4pPr>
              <a:defRPr sz="1108"/>
            </a:lvl4pPr>
            <a:lvl5pPr>
              <a:defRPr sz="1108"/>
            </a:lvl5pPr>
            <a:lvl6pPr>
              <a:defRPr sz="1108"/>
            </a:lvl6pPr>
            <a:lvl7pPr>
              <a:defRPr sz="1108"/>
            </a:lvl7pPr>
            <a:lvl8pPr>
              <a:defRPr sz="1108"/>
            </a:lvl8pPr>
            <a:lvl9pPr>
              <a:defRPr sz="1108"/>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p:cNvSpPr>
            <a:spLocks noGrp="1"/>
          </p:cNvSpPr>
          <p:nvPr>
            <p:ph type="dt" sz="half" idx="10"/>
          </p:nvPr>
        </p:nvSpPr>
        <p:spPr/>
        <p:txBody>
          <a:bodyPr/>
          <a:lstStyle>
            <a:lvl1pPr>
              <a:defRPr/>
            </a:lvl1pPr>
          </a:lstStyle>
          <a:p>
            <a:pPr>
              <a:defRPr/>
            </a:pPr>
            <a:fld id="{6A7708C3-645B-4BD7-B542-772BC315960A}" type="datetime1">
              <a:rPr lang="ja-JP" altLang="en-US" smtClean="0">
                <a:solidFill>
                  <a:prstClr val="black"/>
                </a:solidFill>
              </a:rPr>
              <a:t>2025/1/28</a:t>
            </a:fld>
            <a:endParaRPr lang="en-US" altLang="ja-JP">
              <a:solidFill>
                <a:prstClr val="black"/>
              </a:solidFill>
            </a:endParaRPr>
          </a:p>
        </p:txBody>
      </p:sp>
      <p:sp>
        <p:nvSpPr>
          <p:cNvPr id="9" name="Rectangle 7"/>
          <p:cNvSpPr>
            <a:spLocks noGrp="1" noChangeArrowheads="1"/>
          </p:cNvSpPr>
          <p:nvPr>
            <p:ph type="ftr" sz="quarter" idx="12"/>
          </p:nvPr>
        </p:nvSpPr>
        <p:spPr>
          <a:ln/>
        </p:spPr>
        <p:txBody>
          <a:bodyPr/>
          <a:lstStyle>
            <a:lvl1pPr>
              <a:defRPr/>
            </a:lvl1pPr>
          </a:lstStyle>
          <a:p>
            <a:endParaRPr lang="en-US" altLang="ja-JP">
              <a:solidFill>
                <a:prstClr val="black"/>
              </a:solidFill>
            </a:endParaRPr>
          </a:p>
        </p:txBody>
      </p:sp>
    </p:spTree>
    <p:extLst>
      <p:ext uri="{BB962C8B-B14F-4D97-AF65-F5344CB8AC3E}">
        <p14:creationId xmlns:p14="http://schemas.microsoft.com/office/powerpoint/2010/main" val="5041585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p:cNvSpPr>
            <a:spLocks noGrp="1"/>
          </p:cNvSpPr>
          <p:nvPr>
            <p:ph type="dt" sz="half" idx="10"/>
          </p:nvPr>
        </p:nvSpPr>
        <p:spPr/>
        <p:txBody>
          <a:bodyPr/>
          <a:lstStyle>
            <a:lvl1pPr>
              <a:defRPr/>
            </a:lvl1pPr>
          </a:lstStyle>
          <a:p>
            <a:pPr>
              <a:defRPr/>
            </a:pPr>
            <a:fld id="{935CABF5-4D2A-43A9-8B04-3BECD4FA8ACE}" type="datetime1">
              <a:rPr lang="ja-JP" altLang="en-US" smtClean="0">
                <a:solidFill>
                  <a:prstClr val="black"/>
                </a:solidFill>
              </a:rPr>
              <a:t>2025/1/28</a:t>
            </a:fld>
            <a:endParaRPr lang="en-US" altLang="ja-JP">
              <a:solidFill>
                <a:prstClr val="black"/>
              </a:solidFill>
            </a:endParaRPr>
          </a:p>
        </p:txBody>
      </p:sp>
      <p:sp>
        <p:nvSpPr>
          <p:cNvPr id="5" name="Rectangle 7"/>
          <p:cNvSpPr>
            <a:spLocks noGrp="1" noChangeArrowheads="1"/>
          </p:cNvSpPr>
          <p:nvPr>
            <p:ph type="ftr" sz="quarter" idx="12"/>
          </p:nvPr>
        </p:nvSpPr>
        <p:spPr>
          <a:ln/>
        </p:spPr>
        <p:txBody>
          <a:bodyPr/>
          <a:lstStyle>
            <a:lvl1pPr>
              <a:defRPr/>
            </a:lvl1pPr>
          </a:lstStyle>
          <a:p>
            <a:endParaRPr lang="en-US" altLang="ja-JP">
              <a:solidFill>
                <a:prstClr val="black"/>
              </a:solidFill>
            </a:endParaRPr>
          </a:p>
        </p:txBody>
      </p:sp>
    </p:spTree>
    <p:extLst>
      <p:ext uri="{BB962C8B-B14F-4D97-AF65-F5344CB8AC3E}">
        <p14:creationId xmlns:p14="http://schemas.microsoft.com/office/powerpoint/2010/main" val="36634045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fld id="{0E99510D-7AD8-4E52-A96B-9DC557A8532F}" type="datetime1">
              <a:rPr lang="ja-JP" altLang="en-US" smtClean="0">
                <a:solidFill>
                  <a:prstClr val="black"/>
                </a:solidFill>
              </a:rPr>
              <a:t>2025/1/28</a:t>
            </a:fld>
            <a:endParaRPr lang="en-US" altLang="ja-JP">
              <a:solidFill>
                <a:prstClr val="black"/>
              </a:solidFill>
            </a:endParaRPr>
          </a:p>
        </p:txBody>
      </p:sp>
      <p:sp>
        <p:nvSpPr>
          <p:cNvPr id="4" name="Rectangle 7"/>
          <p:cNvSpPr>
            <a:spLocks noGrp="1" noChangeArrowheads="1"/>
          </p:cNvSpPr>
          <p:nvPr>
            <p:ph type="ftr" sz="quarter" idx="12"/>
          </p:nvPr>
        </p:nvSpPr>
        <p:spPr>
          <a:ln/>
        </p:spPr>
        <p:txBody>
          <a:bodyPr/>
          <a:lstStyle>
            <a:lvl1pPr>
              <a:defRPr/>
            </a:lvl1pPr>
          </a:lstStyle>
          <a:p>
            <a:endParaRPr lang="en-US" altLang="ja-JP">
              <a:solidFill>
                <a:prstClr val="black"/>
              </a:solidFill>
            </a:endParaRPr>
          </a:p>
        </p:txBody>
      </p:sp>
    </p:spTree>
    <p:extLst>
      <p:ext uri="{BB962C8B-B14F-4D97-AF65-F5344CB8AC3E}">
        <p14:creationId xmlns:p14="http://schemas.microsoft.com/office/powerpoint/2010/main" val="1985304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fld id="{F973D267-7DF8-4787-8357-9863292C1AC3}" type="datetime1">
              <a:rPr lang="ja-JP" altLang="en-US" smtClean="0">
                <a:solidFill>
                  <a:prstClr val="black"/>
                </a:solidFill>
              </a:rPr>
              <a:t>2025/1/28</a:t>
            </a:fld>
            <a:endParaRPr lang="en-US" altLang="ja-JP">
              <a:solidFill>
                <a:prstClr val="black"/>
              </a:solidFill>
            </a:endParaRPr>
          </a:p>
        </p:txBody>
      </p:sp>
      <p:sp>
        <p:nvSpPr>
          <p:cNvPr id="6" name="Rectangle 7"/>
          <p:cNvSpPr>
            <a:spLocks noGrp="1" noChangeArrowheads="1"/>
          </p:cNvSpPr>
          <p:nvPr>
            <p:ph type="ftr" sz="quarter" idx="12"/>
          </p:nvPr>
        </p:nvSpPr>
        <p:spPr>
          <a:ln/>
        </p:spPr>
        <p:txBody>
          <a:bodyPr/>
          <a:lstStyle>
            <a:lvl1pPr>
              <a:defRPr/>
            </a:lvl1pPr>
          </a:lstStyle>
          <a:p>
            <a:endParaRPr lang="en-US" altLang="ja-JP">
              <a:solidFill>
                <a:prstClr val="black"/>
              </a:solidFill>
            </a:endParaRPr>
          </a:p>
        </p:txBody>
      </p:sp>
    </p:spTree>
    <p:extLst>
      <p:ext uri="{BB962C8B-B14F-4D97-AF65-F5344CB8AC3E}">
        <p14:creationId xmlns:p14="http://schemas.microsoft.com/office/powerpoint/2010/main" val="23308516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5" y="273050"/>
            <a:ext cx="4011084" cy="1162050"/>
          </a:xfrm>
        </p:spPr>
        <p:txBody>
          <a:bodyPr anchor="b"/>
          <a:lstStyle>
            <a:lvl1pPr algn="l">
              <a:defRPr sz="1385" b="1"/>
            </a:lvl1pPr>
          </a:lstStyle>
          <a:p>
            <a:r>
              <a:rPr lang="ja-JP" altLang="en-US"/>
              <a:t>マスター タイトルの書式設定</a:t>
            </a:r>
          </a:p>
        </p:txBody>
      </p:sp>
      <p:sp>
        <p:nvSpPr>
          <p:cNvPr id="3" name="コンテンツ プレースホルダー 2"/>
          <p:cNvSpPr>
            <a:spLocks noGrp="1"/>
          </p:cNvSpPr>
          <p:nvPr>
            <p:ph idx="1"/>
          </p:nvPr>
        </p:nvSpPr>
        <p:spPr>
          <a:xfrm>
            <a:off x="4766737" y="273110"/>
            <a:ext cx="6815667" cy="5853113"/>
          </a:xfrm>
        </p:spPr>
        <p:txBody>
          <a:bodyPr/>
          <a:lstStyle>
            <a:lvl1pPr>
              <a:defRPr sz="2215"/>
            </a:lvl1pPr>
            <a:lvl2pPr>
              <a:defRPr sz="1939"/>
            </a:lvl2pPr>
            <a:lvl3pPr>
              <a:defRPr sz="1662"/>
            </a:lvl3pPr>
            <a:lvl4pPr>
              <a:defRPr sz="1385"/>
            </a:lvl4pPr>
            <a:lvl5pPr>
              <a:defRPr sz="1385"/>
            </a:lvl5pPr>
            <a:lvl6pPr>
              <a:defRPr sz="1385"/>
            </a:lvl6pPr>
            <a:lvl7pPr>
              <a:defRPr sz="1385"/>
            </a:lvl7pPr>
            <a:lvl8pPr>
              <a:defRPr sz="1385"/>
            </a:lvl8pPr>
            <a:lvl9pPr>
              <a:defRPr sz="1385"/>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09605" y="1435103"/>
            <a:ext cx="4011084" cy="4691063"/>
          </a:xfrm>
        </p:spPr>
        <p:txBody>
          <a:bodyPr/>
          <a:lstStyle>
            <a:lvl1pPr marL="0" indent="0">
              <a:buNone/>
              <a:defRPr sz="969"/>
            </a:lvl1pPr>
            <a:lvl2pPr marL="316531" indent="0">
              <a:buNone/>
              <a:defRPr sz="831"/>
            </a:lvl2pPr>
            <a:lvl3pPr marL="633062" indent="0">
              <a:buNone/>
              <a:defRPr sz="692"/>
            </a:lvl3pPr>
            <a:lvl4pPr marL="949593" indent="0">
              <a:buNone/>
              <a:defRPr sz="623"/>
            </a:lvl4pPr>
            <a:lvl5pPr marL="1266124" indent="0">
              <a:buNone/>
              <a:defRPr sz="623"/>
            </a:lvl5pPr>
            <a:lvl6pPr marL="1582655" indent="0">
              <a:buNone/>
              <a:defRPr sz="623"/>
            </a:lvl6pPr>
            <a:lvl7pPr marL="1899186" indent="0">
              <a:buNone/>
              <a:defRPr sz="623"/>
            </a:lvl7pPr>
            <a:lvl8pPr marL="2215717" indent="0">
              <a:buNone/>
              <a:defRPr sz="623"/>
            </a:lvl8pPr>
            <a:lvl9pPr marL="2532248" indent="0">
              <a:buNone/>
              <a:defRPr sz="623"/>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AA4BC070-2C8A-4DD0-80CF-63645E64E0E4}" type="datetime1">
              <a:rPr lang="ja-JP" altLang="en-US" smtClean="0">
                <a:solidFill>
                  <a:prstClr val="black"/>
                </a:solidFill>
              </a:rPr>
              <a:t>2025/1/28</a:t>
            </a:fld>
            <a:endParaRPr lang="en-US" altLang="ja-JP">
              <a:solidFill>
                <a:prstClr val="black"/>
              </a:solidFill>
            </a:endParaRPr>
          </a:p>
        </p:txBody>
      </p:sp>
      <p:sp>
        <p:nvSpPr>
          <p:cNvPr id="7" name="Rectangle 7"/>
          <p:cNvSpPr>
            <a:spLocks noGrp="1" noChangeArrowheads="1"/>
          </p:cNvSpPr>
          <p:nvPr>
            <p:ph type="ftr" sz="quarter" idx="12"/>
          </p:nvPr>
        </p:nvSpPr>
        <p:spPr>
          <a:ln/>
        </p:spPr>
        <p:txBody>
          <a:bodyPr/>
          <a:lstStyle>
            <a:lvl1pPr>
              <a:defRPr/>
            </a:lvl1pPr>
          </a:lstStyle>
          <a:p>
            <a:endParaRPr lang="en-US" altLang="ja-JP">
              <a:solidFill>
                <a:prstClr val="black"/>
              </a:solidFill>
            </a:endParaRPr>
          </a:p>
        </p:txBody>
      </p:sp>
    </p:spTree>
    <p:extLst>
      <p:ext uri="{BB962C8B-B14F-4D97-AF65-F5344CB8AC3E}">
        <p14:creationId xmlns:p14="http://schemas.microsoft.com/office/powerpoint/2010/main" val="14358660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1385" b="1"/>
            </a:lvl1pPr>
          </a:lstStyle>
          <a:p>
            <a:r>
              <a:rPr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rtlCol="0">
            <a:normAutofit/>
          </a:bodyPr>
          <a:lstStyle>
            <a:lvl1pPr marL="0" indent="0">
              <a:buNone/>
              <a:defRPr sz="2215"/>
            </a:lvl1pPr>
            <a:lvl2pPr marL="316531" indent="0">
              <a:buNone/>
              <a:defRPr sz="1939"/>
            </a:lvl2pPr>
            <a:lvl3pPr marL="633062" indent="0">
              <a:buNone/>
              <a:defRPr sz="1662"/>
            </a:lvl3pPr>
            <a:lvl4pPr marL="949593" indent="0">
              <a:buNone/>
              <a:defRPr sz="1385"/>
            </a:lvl4pPr>
            <a:lvl5pPr marL="1266124" indent="0">
              <a:buNone/>
              <a:defRPr sz="1385"/>
            </a:lvl5pPr>
            <a:lvl6pPr marL="1582655" indent="0">
              <a:buNone/>
              <a:defRPr sz="1385"/>
            </a:lvl6pPr>
            <a:lvl7pPr marL="1899186" indent="0">
              <a:buNone/>
              <a:defRPr sz="1385"/>
            </a:lvl7pPr>
            <a:lvl8pPr marL="2215717" indent="0">
              <a:buNone/>
              <a:defRPr sz="1385"/>
            </a:lvl8pPr>
            <a:lvl9pPr marL="2532248" indent="0">
              <a:buNone/>
              <a:defRPr sz="1385"/>
            </a:lvl9pPr>
          </a:lstStyle>
          <a:p>
            <a:pPr lvl="0"/>
            <a:endParaRPr lang="ja-JP" altLang="en-US" noProof="0"/>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969"/>
            </a:lvl1pPr>
            <a:lvl2pPr marL="316531" indent="0">
              <a:buNone/>
              <a:defRPr sz="831"/>
            </a:lvl2pPr>
            <a:lvl3pPr marL="633062" indent="0">
              <a:buNone/>
              <a:defRPr sz="692"/>
            </a:lvl3pPr>
            <a:lvl4pPr marL="949593" indent="0">
              <a:buNone/>
              <a:defRPr sz="623"/>
            </a:lvl4pPr>
            <a:lvl5pPr marL="1266124" indent="0">
              <a:buNone/>
              <a:defRPr sz="623"/>
            </a:lvl5pPr>
            <a:lvl6pPr marL="1582655" indent="0">
              <a:buNone/>
              <a:defRPr sz="623"/>
            </a:lvl6pPr>
            <a:lvl7pPr marL="1899186" indent="0">
              <a:buNone/>
              <a:defRPr sz="623"/>
            </a:lvl7pPr>
            <a:lvl8pPr marL="2215717" indent="0">
              <a:buNone/>
              <a:defRPr sz="623"/>
            </a:lvl8pPr>
            <a:lvl9pPr marL="2532248" indent="0">
              <a:buNone/>
              <a:defRPr sz="623"/>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7FE8BDB1-7B20-47E0-A951-03ACEB0BC446}" type="datetime1">
              <a:rPr lang="ja-JP" altLang="en-US" smtClean="0">
                <a:solidFill>
                  <a:prstClr val="black"/>
                </a:solidFill>
              </a:rPr>
              <a:t>2025/1/28</a:t>
            </a:fld>
            <a:endParaRPr lang="en-US" altLang="ja-JP">
              <a:solidFill>
                <a:prstClr val="black"/>
              </a:solidFill>
            </a:endParaRPr>
          </a:p>
        </p:txBody>
      </p:sp>
      <p:sp>
        <p:nvSpPr>
          <p:cNvPr id="7" name="Rectangle 7"/>
          <p:cNvSpPr>
            <a:spLocks noGrp="1" noChangeArrowheads="1"/>
          </p:cNvSpPr>
          <p:nvPr>
            <p:ph type="ftr" sz="quarter" idx="12"/>
          </p:nvPr>
        </p:nvSpPr>
        <p:spPr>
          <a:ln/>
        </p:spPr>
        <p:txBody>
          <a:bodyPr/>
          <a:lstStyle>
            <a:lvl1pPr>
              <a:defRPr/>
            </a:lvl1pPr>
          </a:lstStyle>
          <a:p>
            <a:endParaRPr lang="en-US" altLang="ja-JP">
              <a:solidFill>
                <a:prstClr val="black"/>
              </a:solidFill>
            </a:endParaRPr>
          </a:p>
        </p:txBody>
      </p:sp>
    </p:spTree>
    <p:extLst>
      <p:ext uri="{BB962C8B-B14F-4D97-AF65-F5344CB8AC3E}">
        <p14:creationId xmlns:p14="http://schemas.microsoft.com/office/powerpoint/2010/main" val="17269710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fld id="{9CC9EE4F-058D-4C1E-8CBB-7772DBDE7360}" type="datetime1">
              <a:rPr lang="ja-JP" altLang="en-US" smtClean="0">
                <a:solidFill>
                  <a:prstClr val="black"/>
                </a:solidFill>
              </a:rPr>
              <a:t>2025/1/28</a:t>
            </a:fld>
            <a:endParaRPr lang="en-US" altLang="ja-JP">
              <a:solidFill>
                <a:prstClr val="black"/>
              </a:solidFill>
            </a:endParaRPr>
          </a:p>
        </p:txBody>
      </p:sp>
      <p:sp>
        <p:nvSpPr>
          <p:cNvPr id="6" name="Rectangle 7"/>
          <p:cNvSpPr>
            <a:spLocks noGrp="1" noChangeArrowheads="1"/>
          </p:cNvSpPr>
          <p:nvPr>
            <p:ph type="ftr" sz="quarter" idx="12"/>
          </p:nvPr>
        </p:nvSpPr>
        <p:spPr>
          <a:ln/>
        </p:spPr>
        <p:txBody>
          <a:bodyPr/>
          <a:lstStyle>
            <a:lvl1pPr>
              <a:defRPr/>
            </a:lvl1pPr>
          </a:lstStyle>
          <a:p>
            <a:endParaRPr lang="en-US" altLang="ja-JP">
              <a:solidFill>
                <a:prstClr val="black"/>
              </a:solidFill>
            </a:endParaRPr>
          </a:p>
        </p:txBody>
      </p:sp>
    </p:spTree>
    <p:extLst>
      <p:ext uri="{BB962C8B-B14F-4D97-AF65-F5344CB8AC3E}">
        <p14:creationId xmlns:p14="http://schemas.microsoft.com/office/powerpoint/2010/main" val="15883140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96"/>
            <a:ext cx="27432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09600" y="274696"/>
            <a:ext cx="80264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fld id="{F6D3D952-0CB0-4C36-AB49-2C7C52B4976B}" type="datetime1">
              <a:rPr lang="ja-JP" altLang="en-US" smtClean="0">
                <a:solidFill>
                  <a:prstClr val="black"/>
                </a:solidFill>
              </a:rPr>
              <a:t>2025/1/28</a:t>
            </a:fld>
            <a:endParaRPr lang="en-US" altLang="ja-JP">
              <a:solidFill>
                <a:prstClr val="black"/>
              </a:solidFill>
            </a:endParaRPr>
          </a:p>
        </p:txBody>
      </p:sp>
      <p:sp>
        <p:nvSpPr>
          <p:cNvPr id="6" name="Rectangle 7"/>
          <p:cNvSpPr>
            <a:spLocks noGrp="1" noChangeArrowheads="1"/>
          </p:cNvSpPr>
          <p:nvPr>
            <p:ph type="ftr" sz="quarter" idx="12"/>
          </p:nvPr>
        </p:nvSpPr>
        <p:spPr>
          <a:ln/>
        </p:spPr>
        <p:txBody>
          <a:bodyPr/>
          <a:lstStyle>
            <a:lvl1pPr>
              <a:defRPr/>
            </a:lvl1pPr>
          </a:lstStyle>
          <a:p>
            <a:endParaRPr lang="en-US" altLang="ja-JP">
              <a:solidFill>
                <a:prstClr val="black"/>
              </a:solidFill>
            </a:endParaRPr>
          </a:p>
        </p:txBody>
      </p:sp>
    </p:spTree>
    <p:extLst>
      <p:ext uri="{BB962C8B-B14F-4D97-AF65-F5344CB8AC3E}">
        <p14:creationId xmlns:p14="http://schemas.microsoft.com/office/powerpoint/2010/main" val="39232592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ロゴ無し-タイトル">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p>
        </p:txBody>
      </p:sp>
      <p:sp>
        <p:nvSpPr>
          <p:cNvPr id="6" name="テキスト プレースホルダー 6">
            <a:extLst>
              <a:ext uri="{FF2B5EF4-FFF2-40B4-BE49-F238E27FC236}">
                <a16:creationId xmlns:a16="http://schemas.microsoft.com/office/drawing/2014/main" id="{4B66BDE1-5ABE-1A49-831A-CACBD5DC5471}"/>
              </a:ext>
            </a:extLst>
          </p:cNvPr>
          <p:cNvSpPr txBox="1">
            <a:spLocks/>
          </p:cNvSpPr>
          <p:nvPr userDrawn="1"/>
        </p:nvSpPr>
        <p:spPr>
          <a:xfrm>
            <a:off x="2" y="3031"/>
            <a:ext cx="12193478" cy="827999"/>
          </a:xfrm>
          <a:prstGeom prst="rect">
            <a:avLst/>
          </a:prstGeom>
          <a:pattFill prst="dkUpDiag">
            <a:fgClr>
              <a:srgbClr val="003579"/>
            </a:fgClr>
            <a:bgClr>
              <a:srgbClr val="004292"/>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258939" tIns="234905" rIns="234905" bIns="93963" rtlCol="0" anchor="b"/>
          <a:lstStyle>
            <a:defPPr>
              <a:defRPr lang="en-US"/>
            </a:defPPr>
            <a:lvl1pPr algn="ctr">
              <a:defRPr kumimoji="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endParaRPr lang="en" altLang="ja-JP" sz="1305" b="1" spc="196">
              <a:solidFill>
                <a:schemeClr val="bg1"/>
              </a:solidFill>
              <a:latin typeface="Meiryo" panose="020B0604030504040204" pitchFamily="34" charset="-128"/>
              <a:ea typeface="Meiryo" panose="020B0604030504040204" pitchFamily="34" charset="-128"/>
            </a:endParaRPr>
          </a:p>
        </p:txBody>
      </p:sp>
      <p:sp>
        <p:nvSpPr>
          <p:cNvPr id="7" name="テキスト プレースホルダー 6">
            <a:extLst>
              <a:ext uri="{FF2B5EF4-FFF2-40B4-BE49-F238E27FC236}">
                <a16:creationId xmlns:a16="http://schemas.microsoft.com/office/drawing/2014/main" id="{128C7BBE-DA91-2546-9948-0ECF38C7D752}"/>
              </a:ext>
            </a:extLst>
          </p:cNvPr>
          <p:cNvSpPr txBox="1">
            <a:spLocks/>
          </p:cNvSpPr>
          <p:nvPr userDrawn="1"/>
        </p:nvSpPr>
        <p:spPr>
          <a:xfrm>
            <a:off x="7408988" y="6"/>
            <a:ext cx="4795951" cy="827999"/>
          </a:xfrm>
          <a:custGeom>
            <a:avLst/>
            <a:gdLst>
              <a:gd name="connsiteX0" fmla="*/ 0 w 9907200"/>
              <a:gd name="connsiteY0" fmla="*/ 0 h 827999"/>
              <a:gd name="connsiteX1" fmla="*/ 9907200 w 9907200"/>
              <a:gd name="connsiteY1" fmla="*/ 0 h 827999"/>
              <a:gd name="connsiteX2" fmla="*/ 9907200 w 9907200"/>
              <a:gd name="connsiteY2" fmla="*/ 827999 h 827999"/>
              <a:gd name="connsiteX3" fmla="*/ 0 w 9907200"/>
              <a:gd name="connsiteY3" fmla="*/ 827999 h 827999"/>
              <a:gd name="connsiteX4" fmla="*/ 0 w 9907200"/>
              <a:gd name="connsiteY4" fmla="*/ 0 h 827999"/>
              <a:gd name="connsiteX0" fmla="*/ 770562 w 9907200"/>
              <a:gd name="connsiteY0" fmla="*/ 0 h 827999"/>
              <a:gd name="connsiteX1" fmla="*/ 9907200 w 9907200"/>
              <a:gd name="connsiteY1" fmla="*/ 0 h 827999"/>
              <a:gd name="connsiteX2" fmla="*/ 9907200 w 9907200"/>
              <a:gd name="connsiteY2" fmla="*/ 827999 h 827999"/>
              <a:gd name="connsiteX3" fmla="*/ 0 w 9907200"/>
              <a:gd name="connsiteY3" fmla="*/ 827999 h 827999"/>
              <a:gd name="connsiteX4" fmla="*/ 770562 w 9907200"/>
              <a:gd name="connsiteY4" fmla="*/ 0 h 827999"/>
              <a:gd name="connsiteX0" fmla="*/ 1860369 w 9907200"/>
              <a:gd name="connsiteY0" fmla="*/ 0 h 827999"/>
              <a:gd name="connsiteX1" fmla="*/ 9907200 w 9907200"/>
              <a:gd name="connsiteY1" fmla="*/ 0 h 827999"/>
              <a:gd name="connsiteX2" fmla="*/ 9907200 w 9907200"/>
              <a:gd name="connsiteY2" fmla="*/ 827999 h 827999"/>
              <a:gd name="connsiteX3" fmla="*/ 0 w 9907200"/>
              <a:gd name="connsiteY3" fmla="*/ 827999 h 827999"/>
              <a:gd name="connsiteX4" fmla="*/ 1860369 w 9907200"/>
              <a:gd name="connsiteY4" fmla="*/ 0 h 827999"/>
              <a:gd name="connsiteX0" fmla="*/ 2088851 w 9907200"/>
              <a:gd name="connsiteY0" fmla="*/ 0 h 827999"/>
              <a:gd name="connsiteX1" fmla="*/ 9907200 w 9907200"/>
              <a:gd name="connsiteY1" fmla="*/ 0 h 827999"/>
              <a:gd name="connsiteX2" fmla="*/ 9907200 w 9907200"/>
              <a:gd name="connsiteY2" fmla="*/ 827999 h 827999"/>
              <a:gd name="connsiteX3" fmla="*/ 0 w 9907200"/>
              <a:gd name="connsiteY3" fmla="*/ 827999 h 827999"/>
              <a:gd name="connsiteX4" fmla="*/ 2088851 w 9907200"/>
              <a:gd name="connsiteY4" fmla="*/ 0 h 827999"/>
              <a:gd name="connsiteX0" fmla="*/ 2146971 w 9907200"/>
              <a:gd name="connsiteY0" fmla="*/ 82296 h 827999"/>
              <a:gd name="connsiteX1" fmla="*/ 9907200 w 9907200"/>
              <a:gd name="connsiteY1" fmla="*/ 0 h 827999"/>
              <a:gd name="connsiteX2" fmla="*/ 9907200 w 9907200"/>
              <a:gd name="connsiteY2" fmla="*/ 827999 h 827999"/>
              <a:gd name="connsiteX3" fmla="*/ 0 w 9907200"/>
              <a:gd name="connsiteY3" fmla="*/ 827999 h 827999"/>
              <a:gd name="connsiteX4" fmla="*/ 2146971 w 9907200"/>
              <a:gd name="connsiteY4" fmla="*/ 82296 h 827999"/>
              <a:gd name="connsiteX0" fmla="*/ 2100475 w 9907200"/>
              <a:gd name="connsiteY0" fmla="*/ 4572 h 827999"/>
              <a:gd name="connsiteX1" fmla="*/ 9907200 w 9907200"/>
              <a:gd name="connsiteY1" fmla="*/ 0 h 827999"/>
              <a:gd name="connsiteX2" fmla="*/ 9907200 w 9907200"/>
              <a:gd name="connsiteY2" fmla="*/ 827999 h 827999"/>
              <a:gd name="connsiteX3" fmla="*/ 0 w 9907200"/>
              <a:gd name="connsiteY3" fmla="*/ 827999 h 827999"/>
              <a:gd name="connsiteX4" fmla="*/ 2100475 w 9907200"/>
              <a:gd name="connsiteY4" fmla="*/ 4572 h 82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7200" h="827999">
                <a:moveTo>
                  <a:pt x="2100475" y="4572"/>
                </a:moveTo>
                <a:lnTo>
                  <a:pt x="9907200" y="0"/>
                </a:lnTo>
                <a:lnTo>
                  <a:pt x="9907200" y="827999"/>
                </a:lnTo>
                <a:lnTo>
                  <a:pt x="0" y="827999"/>
                </a:lnTo>
                <a:lnTo>
                  <a:pt x="2100475" y="4572"/>
                </a:lnTo>
                <a:close/>
              </a:path>
            </a:pathLst>
          </a:custGeom>
          <a:gradFill flip="none" rotWithShape="1">
            <a:gsLst>
              <a:gs pos="0">
                <a:srgbClr val="0064DF">
                  <a:alpha val="50196"/>
                </a:srgbClr>
              </a:gs>
              <a:gs pos="62000">
                <a:srgbClr val="0C338E">
                  <a:alpha val="55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258939" tIns="234905" rIns="234905" bIns="93963" rtlCol="0" anchor="b"/>
          <a:lstStyle>
            <a:defPPr>
              <a:defRPr lang="en-US"/>
            </a:defPPr>
            <a:lvl1pPr algn="ctr">
              <a:defRPr kumimoji="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endParaRPr lang="en" altLang="ja-JP" sz="1305" b="1" spc="196">
              <a:solidFill>
                <a:schemeClr val="bg1"/>
              </a:solidFill>
              <a:latin typeface="Meiryo" panose="020B0604030504040204" pitchFamily="34" charset="-128"/>
              <a:ea typeface="Meiryo" panose="020B0604030504040204" pitchFamily="34" charset="-128"/>
            </a:endParaRPr>
          </a:p>
        </p:txBody>
      </p:sp>
      <p:sp>
        <p:nvSpPr>
          <p:cNvPr id="8" name="Title 1">
            <a:extLst>
              <a:ext uri="{FF2B5EF4-FFF2-40B4-BE49-F238E27FC236}">
                <a16:creationId xmlns:a16="http://schemas.microsoft.com/office/drawing/2014/main" id="{24636362-6DC1-7D45-87A6-A2F4247CD968}"/>
              </a:ext>
            </a:extLst>
          </p:cNvPr>
          <p:cNvSpPr>
            <a:spLocks noGrp="1"/>
          </p:cNvSpPr>
          <p:nvPr>
            <p:ph type="title"/>
          </p:nvPr>
        </p:nvSpPr>
        <p:spPr>
          <a:xfrm>
            <a:off x="3" y="-1"/>
            <a:ext cx="12192000" cy="827999"/>
          </a:xfrm>
        </p:spPr>
        <p:txBody>
          <a:bodyPr/>
          <a:lstStyle/>
          <a:p>
            <a:r>
              <a:rPr lang="ja-JP" altLang="en-US"/>
              <a:t>マスター タイトルの書式設定</a:t>
            </a:r>
            <a:endParaRPr lang="en-US"/>
          </a:p>
        </p:txBody>
      </p:sp>
      <p:sp>
        <p:nvSpPr>
          <p:cNvPr id="9" name="Date Placeholder 3">
            <a:extLst>
              <a:ext uri="{FF2B5EF4-FFF2-40B4-BE49-F238E27FC236}">
                <a16:creationId xmlns:a16="http://schemas.microsoft.com/office/drawing/2014/main" id="{7A7A2EE5-AF89-5B47-A63C-DED06F0883A2}"/>
              </a:ext>
            </a:extLst>
          </p:cNvPr>
          <p:cNvSpPr>
            <a:spLocks noGrp="1"/>
          </p:cNvSpPr>
          <p:nvPr>
            <p:ph type="dt" sz="half" idx="10"/>
          </p:nvPr>
        </p:nvSpPr>
        <p:spPr>
          <a:xfrm>
            <a:off x="8992049" y="427040"/>
            <a:ext cx="2743200" cy="365125"/>
          </a:xfrm>
        </p:spPr>
        <p:txBody>
          <a:bodyPr/>
          <a:lstStyle/>
          <a:p>
            <a:fld id="{19533AAA-CB53-4829-86B3-9E4E334069AD}" type="datetime1">
              <a:rPr lang="ja-JP" altLang="en-US" smtClean="0"/>
              <a:t>2025/1/28</a:t>
            </a:fld>
            <a:endParaRPr lang="en-US"/>
          </a:p>
        </p:txBody>
      </p:sp>
      <p:sp>
        <p:nvSpPr>
          <p:cNvPr id="10" name="Slide Number Placeholder 5">
            <a:extLst>
              <a:ext uri="{FF2B5EF4-FFF2-40B4-BE49-F238E27FC236}">
                <a16:creationId xmlns:a16="http://schemas.microsoft.com/office/drawing/2014/main" id="{45C1C095-3D5F-3846-A68B-623E5D5B3BA2}"/>
              </a:ext>
            </a:extLst>
          </p:cNvPr>
          <p:cNvSpPr>
            <a:spLocks noGrp="1"/>
          </p:cNvSpPr>
          <p:nvPr>
            <p:ph type="sldNum" sz="quarter" idx="4"/>
          </p:nvPr>
        </p:nvSpPr>
        <p:spPr>
          <a:xfrm>
            <a:off x="10972697" y="6536164"/>
            <a:ext cx="776016" cy="278421"/>
          </a:xfrm>
          <a:prstGeom prst="rect">
            <a:avLst/>
          </a:prstGeom>
        </p:spPr>
        <p:txBody>
          <a:bodyPr vert="horz" lIns="0" tIns="0" rIns="0" bIns="0" rtlCol="0" anchor="t"/>
          <a:lstStyle>
            <a:lvl1pPr algn="r">
              <a:defRPr sz="864" b="0">
                <a:solidFill>
                  <a:schemeClr val="tx1"/>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2" name="テキスト プレースホルダー 12">
            <a:extLst>
              <a:ext uri="{FF2B5EF4-FFF2-40B4-BE49-F238E27FC236}">
                <a16:creationId xmlns:a16="http://schemas.microsoft.com/office/drawing/2014/main" id="{E32FF9E2-AACC-F14F-A96C-A0E9FD2730C0}"/>
              </a:ext>
            </a:extLst>
          </p:cNvPr>
          <p:cNvSpPr>
            <a:spLocks noGrp="1"/>
          </p:cNvSpPr>
          <p:nvPr>
            <p:ph type="body" sz="quarter" idx="13"/>
          </p:nvPr>
        </p:nvSpPr>
        <p:spPr>
          <a:xfrm>
            <a:off x="2" y="828004"/>
            <a:ext cx="12193478" cy="467079"/>
          </a:xfr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0" tIns="144000" rIns="360000" bIns="144000" rtlCol="0" anchor="t">
            <a:spAutoFit/>
          </a:bodyPr>
          <a:lstStyle>
            <a:lvl1pPr marL="0" indent="0">
              <a:buNone/>
              <a:defRPr lang="ja-JP" altLang="en-US" sz="935" kern="900" spc="50" smtClean="0">
                <a:solidFill>
                  <a:schemeClr val="tx1"/>
                </a:solidFill>
              </a:defRPr>
            </a:lvl1pPr>
            <a:lvl2pPr>
              <a:defRPr lang="ja-JP" altLang="en-US" sz="1295" smtClean="0">
                <a:solidFill>
                  <a:schemeClr val="tx1"/>
                </a:solidFill>
                <a:latin typeface="+mn-lt"/>
                <a:ea typeface="+mn-ea"/>
              </a:defRPr>
            </a:lvl2pPr>
            <a:lvl3pPr>
              <a:defRPr lang="ja-JP" altLang="en-US" sz="1295" smtClean="0">
                <a:solidFill>
                  <a:schemeClr val="tx1"/>
                </a:solidFill>
                <a:latin typeface="+mn-lt"/>
                <a:ea typeface="+mn-ea"/>
              </a:defRPr>
            </a:lvl3pPr>
            <a:lvl4pPr>
              <a:defRPr lang="ja-JP" altLang="en-US" sz="1295" smtClean="0">
                <a:solidFill>
                  <a:schemeClr val="tx1"/>
                </a:solidFill>
                <a:latin typeface="+mn-lt"/>
                <a:ea typeface="+mn-ea"/>
              </a:defRPr>
            </a:lvl4pPr>
            <a:lvl5pPr>
              <a:defRPr lang="ja-JP" altLang="en-US" sz="1295">
                <a:solidFill>
                  <a:schemeClr val="tx1"/>
                </a:solidFill>
                <a:latin typeface="+mn-lt"/>
                <a:ea typeface="+mn-ea"/>
              </a:defRPr>
            </a:lvl5pPr>
          </a:lstStyle>
          <a:p>
            <a:pPr marL="0" lvl="0" defTabSz="328889">
              <a:spcAft>
                <a:spcPts val="720"/>
              </a:spcAft>
            </a:pPr>
            <a:r>
              <a:rPr kumimoji="1" lang="ja-JP" altLang="en-US"/>
              <a:t>マスター テキストの書式設定</a:t>
            </a:r>
          </a:p>
        </p:txBody>
      </p:sp>
    </p:spTree>
    <p:extLst>
      <p:ext uri="{BB962C8B-B14F-4D97-AF65-F5344CB8AC3E}">
        <p14:creationId xmlns:p14="http://schemas.microsoft.com/office/powerpoint/2010/main" val="31653593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7"/>
            <a:ext cx="103632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95285" indent="0" algn="ctr">
              <a:buNone/>
              <a:defRPr>
                <a:solidFill>
                  <a:schemeClr val="tx1">
                    <a:tint val="75000"/>
                  </a:schemeClr>
                </a:solidFill>
              </a:defRPr>
            </a:lvl2pPr>
            <a:lvl3pPr marL="990570" indent="0" algn="ctr">
              <a:buNone/>
              <a:defRPr>
                <a:solidFill>
                  <a:schemeClr val="tx1">
                    <a:tint val="75000"/>
                  </a:schemeClr>
                </a:solidFill>
              </a:defRPr>
            </a:lvl3pPr>
            <a:lvl4pPr marL="1485854" indent="0" algn="ctr">
              <a:buNone/>
              <a:defRPr>
                <a:solidFill>
                  <a:schemeClr val="tx1">
                    <a:tint val="75000"/>
                  </a:schemeClr>
                </a:solidFill>
              </a:defRPr>
            </a:lvl4pPr>
            <a:lvl5pPr marL="1981139" indent="0" algn="ctr">
              <a:buNone/>
              <a:defRPr>
                <a:solidFill>
                  <a:schemeClr val="tx1">
                    <a:tint val="75000"/>
                  </a:schemeClr>
                </a:solidFill>
              </a:defRPr>
            </a:lvl5pPr>
            <a:lvl6pPr marL="2476424" indent="0" algn="ctr">
              <a:buNone/>
              <a:defRPr>
                <a:solidFill>
                  <a:schemeClr val="tx1">
                    <a:tint val="75000"/>
                  </a:schemeClr>
                </a:solidFill>
              </a:defRPr>
            </a:lvl6pPr>
            <a:lvl7pPr marL="2971709" indent="0" algn="ctr">
              <a:buNone/>
              <a:defRPr>
                <a:solidFill>
                  <a:schemeClr val="tx1">
                    <a:tint val="75000"/>
                  </a:schemeClr>
                </a:solidFill>
              </a:defRPr>
            </a:lvl7pPr>
            <a:lvl8pPr marL="3466993" indent="0" algn="ctr">
              <a:buNone/>
              <a:defRPr>
                <a:solidFill>
                  <a:schemeClr val="tx1">
                    <a:tint val="75000"/>
                  </a:schemeClr>
                </a:solidFill>
              </a:defRPr>
            </a:lvl8pPr>
            <a:lvl9pPr marL="3962278"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r>
              <a:rPr kumimoji="1" lang="zh-CN" altLang="en-US"/>
              <a:t>公益社団法人 日本医師会</a:t>
            </a:r>
            <a:endParaRPr kumimoji="1" lang="ja-JP" altLang="en-US"/>
          </a:p>
        </p:txBody>
      </p:sp>
      <p:sp>
        <p:nvSpPr>
          <p:cNvPr id="6" name="スライド番号プレースホルダー 5"/>
          <p:cNvSpPr>
            <a:spLocks noGrp="1"/>
          </p:cNvSpPr>
          <p:nvPr>
            <p:ph type="sldNum" sz="quarter" idx="12"/>
          </p:nvPr>
        </p:nvSpPr>
        <p:spPr/>
        <p:txBody>
          <a:bodyPr/>
          <a:lstStyle/>
          <a:p>
            <a:fld id="{1C9087CC-3509-4D82-BE71-522589A25874}" type="slidenum">
              <a:rPr kumimoji="1" lang="ja-JP" altLang="en-US" smtClean="0"/>
              <a:t>‹#›</a:t>
            </a:fld>
            <a:endParaRPr kumimoji="1" lang="ja-JP" altLang="en-US"/>
          </a:p>
        </p:txBody>
      </p:sp>
    </p:spTree>
    <p:extLst>
      <p:ext uri="{BB962C8B-B14F-4D97-AF65-F5344CB8AC3E}">
        <p14:creationId xmlns:p14="http://schemas.microsoft.com/office/powerpoint/2010/main" val="32452506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Rectangle 5"/>
          <p:cNvSpPr>
            <a:spLocks noGrp="1" noChangeArrowheads="1"/>
          </p:cNvSpPr>
          <p:nvPr>
            <p:ph type="ftr" sz="quarter" idx="10"/>
          </p:nvPr>
        </p:nvSpPr>
        <p:spPr>
          <a:xfrm>
            <a:off x="905934" y="6553797"/>
            <a:ext cx="10380133" cy="268288"/>
          </a:xfrm>
        </p:spPr>
        <p:txBody>
          <a:bodyPr/>
          <a:lstStyle>
            <a:lvl1pPr>
              <a:defRPr>
                <a:latin typeface="ＭＳ Ｐゴシック" panose="020B0600070205080204" pitchFamily="50" charset="-128"/>
                <a:ea typeface="ＭＳ Ｐゴシック" panose="020B0600070205080204" pitchFamily="50" charset="-128"/>
              </a:defRPr>
            </a:lvl1pPr>
          </a:lstStyle>
          <a:p>
            <a:pPr>
              <a:defRPr/>
            </a:pPr>
            <a:r>
              <a:rPr lang="zh-CN" altLang="en-US"/>
              <a:t>公益社団法人 日本医師会</a:t>
            </a:r>
            <a:endParaRPr lang="en-US" altLang="ja-JP"/>
          </a:p>
        </p:txBody>
      </p:sp>
      <p:sp>
        <p:nvSpPr>
          <p:cNvPr id="8" name="Rectangle 8"/>
          <p:cNvSpPr>
            <a:spLocks noGrp="1" noChangeArrowheads="1"/>
          </p:cNvSpPr>
          <p:nvPr>
            <p:ph type="sldNum" sz="quarter" idx="11"/>
          </p:nvPr>
        </p:nvSpPr>
        <p:spPr>
          <a:xfrm>
            <a:off x="8932007" y="6354763"/>
            <a:ext cx="2844800" cy="476250"/>
          </a:xfrm>
        </p:spPr>
        <p:txBody>
          <a:bodyPr/>
          <a:lstStyle>
            <a:lvl1pPr>
              <a:defRPr sz="3200">
                <a:solidFill>
                  <a:schemeClr val="tx1"/>
                </a:solidFill>
                <a:latin typeface="ＭＳ Ｐゴシック" panose="020B0600070205080204" pitchFamily="50" charset="-128"/>
                <a:ea typeface="ＭＳ Ｐゴシック" panose="020B0600070205080204" pitchFamily="50" charset="-128"/>
              </a:defRPr>
            </a:lvl1pPr>
          </a:lstStyle>
          <a:p>
            <a:pPr>
              <a:defRPr/>
            </a:pPr>
            <a:fld id="{54512D34-44EA-4A9C-B3DF-7B6D0D121667}" type="slidenum">
              <a:rPr lang="en-US" altLang="ja-JP" smtClean="0"/>
              <a:pPr>
                <a:defRPr/>
              </a:pPr>
              <a:t>‹#›</a:t>
            </a:fld>
            <a:endParaRPr lang="en-US" altLang="ja-JP" dirty="0"/>
          </a:p>
        </p:txBody>
      </p:sp>
    </p:spTree>
    <p:extLst>
      <p:ext uri="{BB962C8B-B14F-4D97-AF65-F5344CB8AC3E}">
        <p14:creationId xmlns:p14="http://schemas.microsoft.com/office/powerpoint/2010/main" val="38680224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ロゴ無し-タイトル">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p>
        </p:txBody>
      </p:sp>
      <p:sp>
        <p:nvSpPr>
          <p:cNvPr id="6" name="テキスト プレースホルダー 6">
            <a:extLst>
              <a:ext uri="{FF2B5EF4-FFF2-40B4-BE49-F238E27FC236}">
                <a16:creationId xmlns:a16="http://schemas.microsoft.com/office/drawing/2014/main" id="{4B66BDE1-5ABE-1A49-831A-CACBD5DC5471}"/>
              </a:ext>
            </a:extLst>
          </p:cNvPr>
          <p:cNvSpPr txBox="1">
            <a:spLocks/>
          </p:cNvSpPr>
          <p:nvPr userDrawn="1"/>
        </p:nvSpPr>
        <p:spPr>
          <a:xfrm>
            <a:off x="0" y="3034"/>
            <a:ext cx="12193477" cy="827999"/>
          </a:xfrm>
          <a:prstGeom prst="rect">
            <a:avLst/>
          </a:prstGeom>
          <a:pattFill prst="dkUpDiag">
            <a:fgClr>
              <a:srgbClr val="003579"/>
            </a:fgClr>
            <a:bgClr>
              <a:srgbClr val="004292"/>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332308" tIns="301463" rIns="301463" bIns="120585" rtlCol="0" anchor="b"/>
          <a:lstStyle>
            <a:defPPr>
              <a:defRPr lang="en-US"/>
            </a:defPPr>
            <a:lvl1pPr algn="ctr">
              <a:defRPr kumimoji="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endParaRPr lang="en" altLang="ja-JP" sz="1675" b="1" spc="251" dirty="0">
              <a:solidFill>
                <a:schemeClr val="bg1"/>
              </a:solidFill>
              <a:latin typeface="Meiryo" panose="020B0604030504040204" pitchFamily="34" charset="-128"/>
              <a:ea typeface="Meiryo" panose="020B0604030504040204" pitchFamily="34" charset="-128"/>
            </a:endParaRPr>
          </a:p>
        </p:txBody>
      </p:sp>
      <p:sp>
        <p:nvSpPr>
          <p:cNvPr id="7" name="テキスト プレースホルダー 6">
            <a:extLst>
              <a:ext uri="{FF2B5EF4-FFF2-40B4-BE49-F238E27FC236}">
                <a16:creationId xmlns:a16="http://schemas.microsoft.com/office/drawing/2014/main" id="{128C7BBE-DA91-2546-9948-0ECF38C7D752}"/>
              </a:ext>
            </a:extLst>
          </p:cNvPr>
          <p:cNvSpPr txBox="1">
            <a:spLocks/>
          </p:cNvSpPr>
          <p:nvPr userDrawn="1"/>
        </p:nvSpPr>
        <p:spPr>
          <a:xfrm>
            <a:off x="7408986" y="7"/>
            <a:ext cx="4795951" cy="827999"/>
          </a:xfrm>
          <a:custGeom>
            <a:avLst/>
            <a:gdLst>
              <a:gd name="connsiteX0" fmla="*/ 0 w 9907200"/>
              <a:gd name="connsiteY0" fmla="*/ 0 h 827999"/>
              <a:gd name="connsiteX1" fmla="*/ 9907200 w 9907200"/>
              <a:gd name="connsiteY1" fmla="*/ 0 h 827999"/>
              <a:gd name="connsiteX2" fmla="*/ 9907200 w 9907200"/>
              <a:gd name="connsiteY2" fmla="*/ 827999 h 827999"/>
              <a:gd name="connsiteX3" fmla="*/ 0 w 9907200"/>
              <a:gd name="connsiteY3" fmla="*/ 827999 h 827999"/>
              <a:gd name="connsiteX4" fmla="*/ 0 w 9907200"/>
              <a:gd name="connsiteY4" fmla="*/ 0 h 827999"/>
              <a:gd name="connsiteX0" fmla="*/ 770562 w 9907200"/>
              <a:gd name="connsiteY0" fmla="*/ 0 h 827999"/>
              <a:gd name="connsiteX1" fmla="*/ 9907200 w 9907200"/>
              <a:gd name="connsiteY1" fmla="*/ 0 h 827999"/>
              <a:gd name="connsiteX2" fmla="*/ 9907200 w 9907200"/>
              <a:gd name="connsiteY2" fmla="*/ 827999 h 827999"/>
              <a:gd name="connsiteX3" fmla="*/ 0 w 9907200"/>
              <a:gd name="connsiteY3" fmla="*/ 827999 h 827999"/>
              <a:gd name="connsiteX4" fmla="*/ 770562 w 9907200"/>
              <a:gd name="connsiteY4" fmla="*/ 0 h 827999"/>
              <a:gd name="connsiteX0" fmla="*/ 1860369 w 9907200"/>
              <a:gd name="connsiteY0" fmla="*/ 0 h 827999"/>
              <a:gd name="connsiteX1" fmla="*/ 9907200 w 9907200"/>
              <a:gd name="connsiteY1" fmla="*/ 0 h 827999"/>
              <a:gd name="connsiteX2" fmla="*/ 9907200 w 9907200"/>
              <a:gd name="connsiteY2" fmla="*/ 827999 h 827999"/>
              <a:gd name="connsiteX3" fmla="*/ 0 w 9907200"/>
              <a:gd name="connsiteY3" fmla="*/ 827999 h 827999"/>
              <a:gd name="connsiteX4" fmla="*/ 1860369 w 9907200"/>
              <a:gd name="connsiteY4" fmla="*/ 0 h 827999"/>
              <a:gd name="connsiteX0" fmla="*/ 2088851 w 9907200"/>
              <a:gd name="connsiteY0" fmla="*/ 0 h 827999"/>
              <a:gd name="connsiteX1" fmla="*/ 9907200 w 9907200"/>
              <a:gd name="connsiteY1" fmla="*/ 0 h 827999"/>
              <a:gd name="connsiteX2" fmla="*/ 9907200 w 9907200"/>
              <a:gd name="connsiteY2" fmla="*/ 827999 h 827999"/>
              <a:gd name="connsiteX3" fmla="*/ 0 w 9907200"/>
              <a:gd name="connsiteY3" fmla="*/ 827999 h 827999"/>
              <a:gd name="connsiteX4" fmla="*/ 2088851 w 9907200"/>
              <a:gd name="connsiteY4" fmla="*/ 0 h 827999"/>
              <a:gd name="connsiteX0" fmla="*/ 2146971 w 9907200"/>
              <a:gd name="connsiteY0" fmla="*/ 82296 h 827999"/>
              <a:gd name="connsiteX1" fmla="*/ 9907200 w 9907200"/>
              <a:gd name="connsiteY1" fmla="*/ 0 h 827999"/>
              <a:gd name="connsiteX2" fmla="*/ 9907200 w 9907200"/>
              <a:gd name="connsiteY2" fmla="*/ 827999 h 827999"/>
              <a:gd name="connsiteX3" fmla="*/ 0 w 9907200"/>
              <a:gd name="connsiteY3" fmla="*/ 827999 h 827999"/>
              <a:gd name="connsiteX4" fmla="*/ 2146971 w 9907200"/>
              <a:gd name="connsiteY4" fmla="*/ 82296 h 827999"/>
              <a:gd name="connsiteX0" fmla="*/ 2100475 w 9907200"/>
              <a:gd name="connsiteY0" fmla="*/ 4572 h 827999"/>
              <a:gd name="connsiteX1" fmla="*/ 9907200 w 9907200"/>
              <a:gd name="connsiteY1" fmla="*/ 0 h 827999"/>
              <a:gd name="connsiteX2" fmla="*/ 9907200 w 9907200"/>
              <a:gd name="connsiteY2" fmla="*/ 827999 h 827999"/>
              <a:gd name="connsiteX3" fmla="*/ 0 w 9907200"/>
              <a:gd name="connsiteY3" fmla="*/ 827999 h 827999"/>
              <a:gd name="connsiteX4" fmla="*/ 2100475 w 9907200"/>
              <a:gd name="connsiteY4" fmla="*/ 4572 h 82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7200" h="827999">
                <a:moveTo>
                  <a:pt x="2100475" y="4572"/>
                </a:moveTo>
                <a:lnTo>
                  <a:pt x="9907200" y="0"/>
                </a:lnTo>
                <a:lnTo>
                  <a:pt x="9907200" y="827999"/>
                </a:lnTo>
                <a:lnTo>
                  <a:pt x="0" y="827999"/>
                </a:lnTo>
                <a:lnTo>
                  <a:pt x="2100475" y="4572"/>
                </a:lnTo>
                <a:close/>
              </a:path>
            </a:pathLst>
          </a:custGeom>
          <a:gradFill flip="none" rotWithShape="1">
            <a:gsLst>
              <a:gs pos="0">
                <a:srgbClr val="0064DF">
                  <a:alpha val="50196"/>
                </a:srgbClr>
              </a:gs>
              <a:gs pos="62000">
                <a:srgbClr val="0C338E">
                  <a:alpha val="55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332308" tIns="301463" rIns="301463" bIns="120585" rtlCol="0" anchor="b"/>
          <a:lstStyle>
            <a:defPPr>
              <a:defRPr lang="en-US"/>
            </a:defPPr>
            <a:lvl1pPr algn="ctr">
              <a:defRPr kumimoji="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endParaRPr lang="en" altLang="ja-JP" sz="1675" b="1" spc="251" dirty="0">
              <a:solidFill>
                <a:schemeClr val="bg1"/>
              </a:solidFill>
              <a:latin typeface="Meiryo" panose="020B0604030504040204" pitchFamily="34" charset="-128"/>
              <a:ea typeface="Meiryo" panose="020B0604030504040204" pitchFamily="34" charset="-128"/>
            </a:endParaRPr>
          </a:p>
        </p:txBody>
      </p:sp>
      <p:sp>
        <p:nvSpPr>
          <p:cNvPr id="8" name="Title 1">
            <a:extLst>
              <a:ext uri="{FF2B5EF4-FFF2-40B4-BE49-F238E27FC236}">
                <a16:creationId xmlns:a16="http://schemas.microsoft.com/office/drawing/2014/main" id="{24636362-6DC1-7D45-87A6-A2F4247CD968}"/>
              </a:ext>
            </a:extLst>
          </p:cNvPr>
          <p:cNvSpPr>
            <a:spLocks noGrp="1"/>
          </p:cNvSpPr>
          <p:nvPr>
            <p:ph type="title"/>
          </p:nvPr>
        </p:nvSpPr>
        <p:spPr>
          <a:xfrm>
            <a:off x="0" y="-1"/>
            <a:ext cx="12192000" cy="827999"/>
          </a:xfrm>
        </p:spPr>
        <p:txBody>
          <a:bodyPr/>
          <a:lstStyle/>
          <a:p>
            <a:r>
              <a:rPr lang="ja-JP" altLang="en-US"/>
              <a:t>マスター タイトルの書式設定</a:t>
            </a:r>
            <a:endParaRPr lang="en-US" dirty="0"/>
          </a:p>
        </p:txBody>
      </p:sp>
      <p:sp>
        <p:nvSpPr>
          <p:cNvPr id="9" name="Date Placeholder 3">
            <a:extLst>
              <a:ext uri="{FF2B5EF4-FFF2-40B4-BE49-F238E27FC236}">
                <a16:creationId xmlns:a16="http://schemas.microsoft.com/office/drawing/2014/main" id="{7A7A2EE5-AF89-5B47-A63C-DED06F0883A2}"/>
              </a:ext>
            </a:extLst>
          </p:cNvPr>
          <p:cNvSpPr>
            <a:spLocks noGrp="1"/>
          </p:cNvSpPr>
          <p:nvPr>
            <p:ph type="dt" sz="half" idx="10"/>
          </p:nvPr>
        </p:nvSpPr>
        <p:spPr>
          <a:xfrm>
            <a:off x="8992049" y="427041"/>
            <a:ext cx="2743200" cy="365125"/>
          </a:xfrm>
        </p:spPr>
        <p:txBody>
          <a:bodyPr/>
          <a:lstStyle/>
          <a:p>
            <a:endParaRPr lang="en-US" dirty="0"/>
          </a:p>
        </p:txBody>
      </p:sp>
      <p:sp>
        <p:nvSpPr>
          <p:cNvPr id="10" name="Slide Number Placeholder 5">
            <a:extLst>
              <a:ext uri="{FF2B5EF4-FFF2-40B4-BE49-F238E27FC236}">
                <a16:creationId xmlns:a16="http://schemas.microsoft.com/office/drawing/2014/main" id="{45C1C095-3D5F-3846-A68B-623E5D5B3BA2}"/>
              </a:ext>
            </a:extLst>
          </p:cNvPr>
          <p:cNvSpPr>
            <a:spLocks noGrp="1"/>
          </p:cNvSpPr>
          <p:nvPr>
            <p:ph type="sldNum" sz="quarter" idx="4"/>
          </p:nvPr>
        </p:nvSpPr>
        <p:spPr>
          <a:xfrm>
            <a:off x="10972695" y="6536165"/>
            <a:ext cx="776016" cy="278421"/>
          </a:xfrm>
          <a:prstGeom prst="rect">
            <a:avLst/>
          </a:prstGeom>
        </p:spPr>
        <p:txBody>
          <a:bodyPr vert="horz" lIns="0" tIns="0" rIns="0" bIns="0" rtlCol="0" anchor="t"/>
          <a:lstStyle>
            <a:lvl1pPr algn="r">
              <a:defRPr sz="1108" b="0">
                <a:solidFill>
                  <a:schemeClr val="tx1"/>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2" name="テキスト プレースホルダー 12">
            <a:extLst>
              <a:ext uri="{FF2B5EF4-FFF2-40B4-BE49-F238E27FC236}">
                <a16:creationId xmlns:a16="http://schemas.microsoft.com/office/drawing/2014/main" id="{E32FF9E2-AACC-F14F-A96C-A0E9FD2730C0}"/>
              </a:ext>
            </a:extLst>
          </p:cNvPr>
          <p:cNvSpPr>
            <a:spLocks noGrp="1"/>
          </p:cNvSpPr>
          <p:nvPr>
            <p:ph type="body" sz="quarter" idx="13"/>
          </p:nvPr>
        </p:nvSpPr>
        <p:spPr>
          <a:xfrm>
            <a:off x="0" y="828000"/>
            <a:ext cx="12193477" cy="252000"/>
          </a:xfrm>
          <a:solidFill>
            <a:srgbClr val="E4E2E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6000" rIns="360000" bIns="144000" rtlCol="0" anchor="t">
            <a:spAutoFit/>
          </a:bodyPr>
          <a:lstStyle>
            <a:lvl1pPr marL="0" indent="0">
              <a:buNone/>
              <a:defRPr lang="ja-JP" altLang="en-US" sz="1200" kern="900" spc="64" smtClean="0">
                <a:solidFill>
                  <a:schemeClr val="tx1"/>
                </a:solidFill>
              </a:defRPr>
            </a:lvl1pPr>
            <a:lvl2pPr>
              <a:defRPr lang="ja-JP" altLang="en-US" sz="1662" smtClean="0">
                <a:solidFill>
                  <a:schemeClr val="tx1"/>
                </a:solidFill>
                <a:latin typeface="+mn-lt"/>
                <a:ea typeface="+mn-ea"/>
              </a:defRPr>
            </a:lvl2pPr>
            <a:lvl3pPr>
              <a:defRPr lang="ja-JP" altLang="en-US" sz="1662" smtClean="0">
                <a:solidFill>
                  <a:schemeClr val="tx1"/>
                </a:solidFill>
                <a:latin typeface="+mn-lt"/>
                <a:ea typeface="+mn-ea"/>
              </a:defRPr>
            </a:lvl3pPr>
            <a:lvl4pPr>
              <a:defRPr lang="ja-JP" altLang="en-US" sz="1662" smtClean="0">
                <a:solidFill>
                  <a:schemeClr val="tx1"/>
                </a:solidFill>
                <a:latin typeface="+mn-lt"/>
                <a:ea typeface="+mn-ea"/>
              </a:defRPr>
            </a:lvl4pPr>
            <a:lvl5pPr>
              <a:defRPr lang="ja-JP" altLang="en-US" sz="1662">
                <a:solidFill>
                  <a:schemeClr val="tx1"/>
                </a:solidFill>
                <a:latin typeface="+mn-lt"/>
                <a:ea typeface="+mn-ea"/>
              </a:defRPr>
            </a:lvl5pPr>
          </a:lstStyle>
          <a:p>
            <a:pPr marL="0" lvl="0" defTabSz="422039">
              <a:spcAft>
                <a:spcPts val="923"/>
              </a:spcAft>
            </a:pPr>
            <a:r>
              <a:rPr kumimoji="1" lang="ja-JP" altLang="en-US" dirty="0"/>
              <a:t>マスター テキストの書式設定</a:t>
            </a:r>
          </a:p>
        </p:txBody>
      </p:sp>
    </p:spTree>
    <p:extLst>
      <p:ext uri="{BB962C8B-B14F-4D97-AF65-F5344CB8AC3E}">
        <p14:creationId xmlns:p14="http://schemas.microsoft.com/office/powerpoint/2010/main" val="1619187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7444"/>
            <a:ext cx="10363200" cy="1362075"/>
          </a:xfrm>
        </p:spPr>
        <p:txBody>
          <a:bodyPr anchor="t"/>
          <a:lstStyle>
            <a:lvl1pPr algn="l">
              <a:defRPr sz="2769"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1385">
                <a:solidFill>
                  <a:schemeClr val="tx1">
                    <a:tint val="75000"/>
                  </a:schemeClr>
                </a:solidFill>
              </a:defRPr>
            </a:lvl1pPr>
            <a:lvl2pPr marL="316531" indent="0">
              <a:buNone/>
              <a:defRPr sz="1246">
                <a:solidFill>
                  <a:schemeClr val="tx1">
                    <a:tint val="75000"/>
                  </a:schemeClr>
                </a:solidFill>
              </a:defRPr>
            </a:lvl2pPr>
            <a:lvl3pPr marL="633062" indent="0">
              <a:buNone/>
              <a:defRPr sz="1108">
                <a:solidFill>
                  <a:schemeClr val="tx1">
                    <a:tint val="75000"/>
                  </a:schemeClr>
                </a:solidFill>
              </a:defRPr>
            </a:lvl3pPr>
            <a:lvl4pPr marL="949593" indent="0">
              <a:buNone/>
              <a:defRPr sz="969">
                <a:solidFill>
                  <a:schemeClr val="tx1">
                    <a:tint val="75000"/>
                  </a:schemeClr>
                </a:solidFill>
              </a:defRPr>
            </a:lvl4pPr>
            <a:lvl5pPr marL="1266124" indent="0">
              <a:buNone/>
              <a:defRPr sz="969">
                <a:solidFill>
                  <a:schemeClr val="tx1">
                    <a:tint val="75000"/>
                  </a:schemeClr>
                </a:solidFill>
              </a:defRPr>
            </a:lvl5pPr>
            <a:lvl6pPr marL="1582655" indent="0">
              <a:buNone/>
              <a:defRPr sz="969">
                <a:solidFill>
                  <a:schemeClr val="tx1">
                    <a:tint val="75000"/>
                  </a:schemeClr>
                </a:solidFill>
              </a:defRPr>
            </a:lvl6pPr>
            <a:lvl7pPr marL="1899186" indent="0">
              <a:buNone/>
              <a:defRPr sz="969">
                <a:solidFill>
                  <a:schemeClr val="tx1">
                    <a:tint val="75000"/>
                  </a:schemeClr>
                </a:solidFill>
              </a:defRPr>
            </a:lvl7pPr>
            <a:lvl8pPr marL="2215717" indent="0">
              <a:buNone/>
              <a:defRPr sz="969">
                <a:solidFill>
                  <a:schemeClr val="tx1">
                    <a:tint val="75000"/>
                  </a:schemeClr>
                </a:solidFill>
              </a:defRPr>
            </a:lvl8pPr>
            <a:lvl9pPr marL="2532248" indent="0">
              <a:buNone/>
              <a:defRPr sz="969">
                <a:solidFill>
                  <a:schemeClr val="tx1">
                    <a:tint val="75000"/>
                  </a:schemeClr>
                </a:solidFill>
              </a:defRPr>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fld id="{01B07931-23A5-4EAC-B141-6483EA750D79}" type="datetime1">
              <a:rPr lang="ja-JP" altLang="en-US" smtClean="0">
                <a:solidFill>
                  <a:prstClr val="black"/>
                </a:solidFill>
              </a:rPr>
              <a:t>2025/1/28</a:t>
            </a:fld>
            <a:endParaRPr lang="en-US" altLang="ja-JP">
              <a:solidFill>
                <a:prstClr val="black"/>
              </a:solidFill>
            </a:endParaRPr>
          </a:p>
        </p:txBody>
      </p:sp>
      <p:sp>
        <p:nvSpPr>
          <p:cNvPr id="6" name="Rectangle 7"/>
          <p:cNvSpPr>
            <a:spLocks noGrp="1" noChangeArrowheads="1"/>
          </p:cNvSpPr>
          <p:nvPr>
            <p:ph type="ftr" sz="quarter" idx="12"/>
          </p:nvPr>
        </p:nvSpPr>
        <p:spPr>
          <a:ln/>
        </p:spPr>
        <p:txBody>
          <a:bodyPr/>
          <a:lstStyle>
            <a:lvl1pPr>
              <a:defRPr/>
            </a:lvl1pPr>
          </a:lstStyle>
          <a:p>
            <a:endParaRPr lang="en-US" altLang="ja-JP">
              <a:solidFill>
                <a:prstClr val="black"/>
              </a:solidFill>
            </a:endParaRPr>
          </a:p>
        </p:txBody>
      </p:sp>
    </p:spTree>
    <p:extLst>
      <p:ext uri="{BB962C8B-B14F-4D97-AF65-F5344CB8AC3E}">
        <p14:creationId xmlns:p14="http://schemas.microsoft.com/office/powerpoint/2010/main" val="3255387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09600" y="1600206"/>
            <a:ext cx="5384800" cy="4525963"/>
          </a:xfrm>
        </p:spPr>
        <p:txBody>
          <a:bodyPr/>
          <a:lstStyle>
            <a:lvl1pPr>
              <a:defRPr sz="1939"/>
            </a:lvl1pPr>
            <a:lvl2pPr>
              <a:defRPr sz="1662"/>
            </a:lvl2pPr>
            <a:lvl3pPr>
              <a:defRPr sz="1385"/>
            </a:lvl3pPr>
            <a:lvl4pPr>
              <a:defRPr sz="1246"/>
            </a:lvl4pPr>
            <a:lvl5pPr>
              <a:defRPr sz="1246"/>
            </a:lvl5pPr>
            <a:lvl6pPr>
              <a:defRPr sz="1246"/>
            </a:lvl6pPr>
            <a:lvl7pPr>
              <a:defRPr sz="1246"/>
            </a:lvl7pPr>
            <a:lvl8pPr>
              <a:defRPr sz="1246"/>
            </a:lvl8pPr>
            <a:lvl9pPr>
              <a:defRPr sz="1246"/>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197600" y="1600206"/>
            <a:ext cx="5384800" cy="4525963"/>
          </a:xfrm>
        </p:spPr>
        <p:txBody>
          <a:bodyPr/>
          <a:lstStyle>
            <a:lvl1pPr>
              <a:defRPr sz="1939"/>
            </a:lvl1pPr>
            <a:lvl2pPr>
              <a:defRPr sz="1662"/>
            </a:lvl2pPr>
            <a:lvl3pPr>
              <a:defRPr sz="1385"/>
            </a:lvl3pPr>
            <a:lvl4pPr>
              <a:defRPr sz="1246"/>
            </a:lvl4pPr>
            <a:lvl5pPr>
              <a:defRPr sz="1246"/>
            </a:lvl5pPr>
            <a:lvl6pPr>
              <a:defRPr sz="1246"/>
            </a:lvl6pPr>
            <a:lvl7pPr>
              <a:defRPr sz="1246"/>
            </a:lvl7pPr>
            <a:lvl8pPr>
              <a:defRPr sz="1246"/>
            </a:lvl8pPr>
            <a:lvl9pPr>
              <a:defRPr sz="1246"/>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p:cNvSpPr>
            <a:spLocks noGrp="1"/>
          </p:cNvSpPr>
          <p:nvPr>
            <p:ph type="dt" sz="half" idx="10"/>
          </p:nvPr>
        </p:nvSpPr>
        <p:spPr/>
        <p:txBody>
          <a:bodyPr/>
          <a:lstStyle>
            <a:lvl1pPr>
              <a:defRPr/>
            </a:lvl1pPr>
          </a:lstStyle>
          <a:p>
            <a:pPr>
              <a:defRPr/>
            </a:pPr>
            <a:fld id="{834846FE-E8E9-4C0F-8024-09557175CADF}" type="datetime1">
              <a:rPr lang="ja-JP" altLang="en-US" smtClean="0">
                <a:solidFill>
                  <a:prstClr val="black"/>
                </a:solidFill>
              </a:rPr>
              <a:t>2025/1/28</a:t>
            </a:fld>
            <a:endParaRPr lang="en-US" altLang="ja-JP">
              <a:solidFill>
                <a:prstClr val="black"/>
              </a:solidFill>
            </a:endParaRPr>
          </a:p>
        </p:txBody>
      </p:sp>
      <p:sp>
        <p:nvSpPr>
          <p:cNvPr id="7" name="Rectangle 7"/>
          <p:cNvSpPr>
            <a:spLocks noGrp="1" noChangeArrowheads="1"/>
          </p:cNvSpPr>
          <p:nvPr>
            <p:ph type="ftr" sz="quarter" idx="12"/>
          </p:nvPr>
        </p:nvSpPr>
        <p:spPr>
          <a:ln/>
        </p:spPr>
        <p:txBody>
          <a:bodyPr/>
          <a:lstStyle>
            <a:lvl1pPr>
              <a:defRPr/>
            </a:lvl1pPr>
          </a:lstStyle>
          <a:p>
            <a:endParaRPr lang="en-US" altLang="ja-JP">
              <a:solidFill>
                <a:prstClr val="black"/>
              </a:solidFill>
            </a:endParaRPr>
          </a:p>
        </p:txBody>
      </p:sp>
    </p:spTree>
    <p:extLst>
      <p:ext uri="{BB962C8B-B14F-4D97-AF65-F5344CB8AC3E}">
        <p14:creationId xmlns:p14="http://schemas.microsoft.com/office/powerpoint/2010/main" val="3227069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1662" b="1"/>
            </a:lvl1pPr>
            <a:lvl2pPr marL="316531" indent="0">
              <a:buNone/>
              <a:defRPr sz="1385" b="1"/>
            </a:lvl2pPr>
            <a:lvl3pPr marL="633062" indent="0">
              <a:buNone/>
              <a:defRPr sz="1246" b="1"/>
            </a:lvl3pPr>
            <a:lvl4pPr marL="949593" indent="0">
              <a:buNone/>
              <a:defRPr sz="1108" b="1"/>
            </a:lvl4pPr>
            <a:lvl5pPr marL="1266124" indent="0">
              <a:buNone/>
              <a:defRPr sz="1108" b="1"/>
            </a:lvl5pPr>
            <a:lvl6pPr marL="1582655" indent="0">
              <a:buNone/>
              <a:defRPr sz="1108" b="1"/>
            </a:lvl6pPr>
            <a:lvl7pPr marL="1899186" indent="0">
              <a:buNone/>
              <a:defRPr sz="1108" b="1"/>
            </a:lvl7pPr>
            <a:lvl8pPr marL="2215717" indent="0">
              <a:buNone/>
              <a:defRPr sz="1108" b="1"/>
            </a:lvl8pPr>
            <a:lvl9pPr marL="2532248" indent="0">
              <a:buNone/>
              <a:defRPr sz="1108"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1662"/>
            </a:lvl1pPr>
            <a:lvl2pPr>
              <a:defRPr sz="1385"/>
            </a:lvl2pPr>
            <a:lvl3pPr>
              <a:defRPr sz="1246"/>
            </a:lvl3pPr>
            <a:lvl4pPr>
              <a:defRPr sz="1108"/>
            </a:lvl4pPr>
            <a:lvl5pPr>
              <a:defRPr sz="1108"/>
            </a:lvl5pPr>
            <a:lvl6pPr>
              <a:defRPr sz="1108"/>
            </a:lvl6pPr>
            <a:lvl7pPr>
              <a:defRPr sz="1108"/>
            </a:lvl7pPr>
            <a:lvl8pPr>
              <a:defRPr sz="1108"/>
            </a:lvl8pPr>
            <a:lvl9pPr>
              <a:defRPr sz="1108"/>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93375" y="1535113"/>
            <a:ext cx="5389035" cy="639762"/>
          </a:xfrm>
        </p:spPr>
        <p:txBody>
          <a:bodyPr anchor="b"/>
          <a:lstStyle>
            <a:lvl1pPr marL="0" indent="0">
              <a:buNone/>
              <a:defRPr sz="1662" b="1"/>
            </a:lvl1pPr>
            <a:lvl2pPr marL="316531" indent="0">
              <a:buNone/>
              <a:defRPr sz="1385" b="1"/>
            </a:lvl2pPr>
            <a:lvl3pPr marL="633062" indent="0">
              <a:buNone/>
              <a:defRPr sz="1246" b="1"/>
            </a:lvl3pPr>
            <a:lvl4pPr marL="949593" indent="0">
              <a:buNone/>
              <a:defRPr sz="1108" b="1"/>
            </a:lvl4pPr>
            <a:lvl5pPr marL="1266124" indent="0">
              <a:buNone/>
              <a:defRPr sz="1108" b="1"/>
            </a:lvl5pPr>
            <a:lvl6pPr marL="1582655" indent="0">
              <a:buNone/>
              <a:defRPr sz="1108" b="1"/>
            </a:lvl6pPr>
            <a:lvl7pPr marL="1899186" indent="0">
              <a:buNone/>
              <a:defRPr sz="1108" b="1"/>
            </a:lvl7pPr>
            <a:lvl8pPr marL="2215717" indent="0">
              <a:buNone/>
              <a:defRPr sz="1108" b="1"/>
            </a:lvl8pPr>
            <a:lvl9pPr marL="2532248" indent="0">
              <a:buNone/>
              <a:defRPr sz="1108"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93375" y="2174875"/>
            <a:ext cx="5389035" cy="3951288"/>
          </a:xfrm>
        </p:spPr>
        <p:txBody>
          <a:bodyPr/>
          <a:lstStyle>
            <a:lvl1pPr>
              <a:defRPr sz="1662"/>
            </a:lvl1pPr>
            <a:lvl2pPr>
              <a:defRPr sz="1385"/>
            </a:lvl2pPr>
            <a:lvl3pPr>
              <a:defRPr sz="1246"/>
            </a:lvl3pPr>
            <a:lvl4pPr>
              <a:defRPr sz="1108"/>
            </a:lvl4pPr>
            <a:lvl5pPr>
              <a:defRPr sz="1108"/>
            </a:lvl5pPr>
            <a:lvl6pPr>
              <a:defRPr sz="1108"/>
            </a:lvl6pPr>
            <a:lvl7pPr>
              <a:defRPr sz="1108"/>
            </a:lvl7pPr>
            <a:lvl8pPr>
              <a:defRPr sz="1108"/>
            </a:lvl8pPr>
            <a:lvl9pPr>
              <a:defRPr sz="1108"/>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p:cNvSpPr>
            <a:spLocks noGrp="1"/>
          </p:cNvSpPr>
          <p:nvPr>
            <p:ph type="dt" sz="half" idx="10"/>
          </p:nvPr>
        </p:nvSpPr>
        <p:spPr/>
        <p:txBody>
          <a:bodyPr/>
          <a:lstStyle>
            <a:lvl1pPr>
              <a:defRPr/>
            </a:lvl1pPr>
          </a:lstStyle>
          <a:p>
            <a:pPr>
              <a:defRPr/>
            </a:pPr>
            <a:fld id="{E4DE0040-26D7-43C0-8A6B-6E298EB92EEA}" type="datetime1">
              <a:rPr lang="ja-JP" altLang="en-US" smtClean="0">
                <a:solidFill>
                  <a:prstClr val="black"/>
                </a:solidFill>
              </a:rPr>
              <a:t>2025/1/28</a:t>
            </a:fld>
            <a:endParaRPr lang="en-US" altLang="ja-JP">
              <a:solidFill>
                <a:prstClr val="black"/>
              </a:solidFill>
            </a:endParaRPr>
          </a:p>
        </p:txBody>
      </p:sp>
      <p:sp>
        <p:nvSpPr>
          <p:cNvPr id="9" name="Rectangle 7"/>
          <p:cNvSpPr>
            <a:spLocks noGrp="1" noChangeArrowheads="1"/>
          </p:cNvSpPr>
          <p:nvPr>
            <p:ph type="ftr" sz="quarter" idx="12"/>
          </p:nvPr>
        </p:nvSpPr>
        <p:spPr>
          <a:ln/>
        </p:spPr>
        <p:txBody>
          <a:bodyPr/>
          <a:lstStyle>
            <a:lvl1pPr>
              <a:defRPr/>
            </a:lvl1pPr>
          </a:lstStyle>
          <a:p>
            <a:endParaRPr lang="en-US" altLang="ja-JP">
              <a:solidFill>
                <a:prstClr val="black"/>
              </a:solidFill>
            </a:endParaRPr>
          </a:p>
        </p:txBody>
      </p:sp>
    </p:spTree>
    <p:extLst>
      <p:ext uri="{BB962C8B-B14F-4D97-AF65-F5344CB8AC3E}">
        <p14:creationId xmlns:p14="http://schemas.microsoft.com/office/powerpoint/2010/main" val="2242277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p:cNvSpPr>
            <a:spLocks noGrp="1"/>
          </p:cNvSpPr>
          <p:nvPr>
            <p:ph type="dt" sz="half" idx="10"/>
          </p:nvPr>
        </p:nvSpPr>
        <p:spPr/>
        <p:txBody>
          <a:bodyPr/>
          <a:lstStyle>
            <a:lvl1pPr>
              <a:defRPr/>
            </a:lvl1pPr>
          </a:lstStyle>
          <a:p>
            <a:pPr>
              <a:defRPr/>
            </a:pPr>
            <a:fld id="{051B4B9E-2FB6-4BD4-8AFB-BCE78629B0DA}" type="datetime1">
              <a:rPr lang="ja-JP" altLang="en-US" smtClean="0">
                <a:solidFill>
                  <a:prstClr val="black"/>
                </a:solidFill>
              </a:rPr>
              <a:t>2025/1/28</a:t>
            </a:fld>
            <a:endParaRPr lang="en-US" altLang="ja-JP">
              <a:solidFill>
                <a:prstClr val="black"/>
              </a:solidFill>
            </a:endParaRPr>
          </a:p>
        </p:txBody>
      </p:sp>
      <p:sp>
        <p:nvSpPr>
          <p:cNvPr id="5" name="Rectangle 7"/>
          <p:cNvSpPr>
            <a:spLocks noGrp="1" noChangeArrowheads="1"/>
          </p:cNvSpPr>
          <p:nvPr>
            <p:ph type="ftr" sz="quarter" idx="12"/>
          </p:nvPr>
        </p:nvSpPr>
        <p:spPr>
          <a:ln/>
        </p:spPr>
        <p:txBody>
          <a:bodyPr/>
          <a:lstStyle>
            <a:lvl1pPr>
              <a:defRPr/>
            </a:lvl1pPr>
          </a:lstStyle>
          <a:p>
            <a:endParaRPr lang="en-US" altLang="ja-JP">
              <a:solidFill>
                <a:prstClr val="black"/>
              </a:solidFill>
            </a:endParaRPr>
          </a:p>
        </p:txBody>
      </p:sp>
    </p:spTree>
    <p:extLst>
      <p:ext uri="{BB962C8B-B14F-4D97-AF65-F5344CB8AC3E}">
        <p14:creationId xmlns:p14="http://schemas.microsoft.com/office/powerpoint/2010/main" val="8187815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fld id="{4271DF47-27A4-40DE-80D3-C874476EAAD1}" type="datetime1">
              <a:rPr lang="ja-JP" altLang="en-US" smtClean="0">
                <a:solidFill>
                  <a:prstClr val="black"/>
                </a:solidFill>
              </a:rPr>
              <a:t>2025/1/28</a:t>
            </a:fld>
            <a:endParaRPr lang="en-US" altLang="ja-JP">
              <a:solidFill>
                <a:prstClr val="black"/>
              </a:solidFill>
            </a:endParaRPr>
          </a:p>
        </p:txBody>
      </p:sp>
      <p:sp>
        <p:nvSpPr>
          <p:cNvPr id="4" name="Rectangle 7"/>
          <p:cNvSpPr>
            <a:spLocks noGrp="1" noChangeArrowheads="1"/>
          </p:cNvSpPr>
          <p:nvPr>
            <p:ph type="ftr" sz="quarter" idx="12"/>
          </p:nvPr>
        </p:nvSpPr>
        <p:spPr>
          <a:ln/>
        </p:spPr>
        <p:txBody>
          <a:bodyPr/>
          <a:lstStyle>
            <a:lvl1pPr>
              <a:defRPr/>
            </a:lvl1pPr>
          </a:lstStyle>
          <a:p>
            <a:endParaRPr lang="en-US" altLang="ja-JP">
              <a:solidFill>
                <a:prstClr val="black"/>
              </a:solidFill>
            </a:endParaRPr>
          </a:p>
        </p:txBody>
      </p:sp>
    </p:spTree>
    <p:extLst>
      <p:ext uri="{BB962C8B-B14F-4D97-AF65-F5344CB8AC3E}">
        <p14:creationId xmlns:p14="http://schemas.microsoft.com/office/powerpoint/2010/main" val="2681760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5" y="273050"/>
            <a:ext cx="4011084" cy="1162050"/>
          </a:xfrm>
        </p:spPr>
        <p:txBody>
          <a:bodyPr anchor="b"/>
          <a:lstStyle>
            <a:lvl1pPr algn="l">
              <a:defRPr sz="1385" b="1"/>
            </a:lvl1pPr>
          </a:lstStyle>
          <a:p>
            <a:r>
              <a:rPr lang="ja-JP" altLang="en-US"/>
              <a:t>マスター タイトルの書式設定</a:t>
            </a:r>
          </a:p>
        </p:txBody>
      </p:sp>
      <p:sp>
        <p:nvSpPr>
          <p:cNvPr id="3" name="コンテンツ プレースホルダー 2"/>
          <p:cNvSpPr>
            <a:spLocks noGrp="1"/>
          </p:cNvSpPr>
          <p:nvPr>
            <p:ph idx="1"/>
          </p:nvPr>
        </p:nvSpPr>
        <p:spPr>
          <a:xfrm>
            <a:off x="4766737" y="273110"/>
            <a:ext cx="6815667" cy="5853113"/>
          </a:xfrm>
        </p:spPr>
        <p:txBody>
          <a:bodyPr/>
          <a:lstStyle>
            <a:lvl1pPr>
              <a:defRPr sz="2215"/>
            </a:lvl1pPr>
            <a:lvl2pPr>
              <a:defRPr sz="1939"/>
            </a:lvl2pPr>
            <a:lvl3pPr>
              <a:defRPr sz="1662"/>
            </a:lvl3pPr>
            <a:lvl4pPr>
              <a:defRPr sz="1385"/>
            </a:lvl4pPr>
            <a:lvl5pPr>
              <a:defRPr sz="1385"/>
            </a:lvl5pPr>
            <a:lvl6pPr>
              <a:defRPr sz="1385"/>
            </a:lvl6pPr>
            <a:lvl7pPr>
              <a:defRPr sz="1385"/>
            </a:lvl7pPr>
            <a:lvl8pPr>
              <a:defRPr sz="1385"/>
            </a:lvl8pPr>
            <a:lvl9pPr>
              <a:defRPr sz="1385"/>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09605" y="1435103"/>
            <a:ext cx="4011084" cy="4691063"/>
          </a:xfrm>
        </p:spPr>
        <p:txBody>
          <a:bodyPr/>
          <a:lstStyle>
            <a:lvl1pPr marL="0" indent="0">
              <a:buNone/>
              <a:defRPr sz="969"/>
            </a:lvl1pPr>
            <a:lvl2pPr marL="316531" indent="0">
              <a:buNone/>
              <a:defRPr sz="831"/>
            </a:lvl2pPr>
            <a:lvl3pPr marL="633062" indent="0">
              <a:buNone/>
              <a:defRPr sz="692"/>
            </a:lvl3pPr>
            <a:lvl4pPr marL="949593" indent="0">
              <a:buNone/>
              <a:defRPr sz="623"/>
            </a:lvl4pPr>
            <a:lvl5pPr marL="1266124" indent="0">
              <a:buNone/>
              <a:defRPr sz="623"/>
            </a:lvl5pPr>
            <a:lvl6pPr marL="1582655" indent="0">
              <a:buNone/>
              <a:defRPr sz="623"/>
            </a:lvl6pPr>
            <a:lvl7pPr marL="1899186" indent="0">
              <a:buNone/>
              <a:defRPr sz="623"/>
            </a:lvl7pPr>
            <a:lvl8pPr marL="2215717" indent="0">
              <a:buNone/>
              <a:defRPr sz="623"/>
            </a:lvl8pPr>
            <a:lvl9pPr marL="2532248" indent="0">
              <a:buNone/>
              <a:defRPr sz="623"/>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934223E9-7C21-4FB8-BF2E-716A235F9D86}" type="datetime1">
              <a:rPr lang="ja-JP" altLang="en-US" smtClean="0">
                <a:solidFill>
                  <a:prstClr val="black"/>
                </a:solidFill>
              </a:rPr>
              <a:t>2025/1/28</a:t>
            </a:fld>
            <a:endParaRPr lang="en-US" altLang="ja-JP">
              <a:solidFill>
                <a:prstClr val="black"/>
              </a:solidFill>
            </a:endParaRPr>
          </a:p>
        </p:txBody>
      </p:sp>
      <p:sp>
        <p:nvSpPr>
          <p:cNvPr id="7" name="Rectangle 7"/>
          <p:cNvSpPr>
            <a:spLocks noGrp="1" noChangeArrowheads="1"/>
          </p:cNvSpPr>
          <p:nvPr>
            <p:ph type="ftr" sz="quarter" idx="12"/>
          </p:nvPr>
        </p:nvSpPr>
        <p:spPr>
          <a:ln/>
        </p:spPr>
        <p:txBody>
          <a:bodyPr/>
          <a:lstStyle>
            <a:lvl1pPr>
              <a:defRPr/>
            </a:lvl1pPr>
          </a:lstStyle>
          <a:p>
            <a:endParaRPr lang="en-US" altLang="ja-JP">
              <a:solidFill>
                <a:prstClr val="black"/>
              </a:solidFill>
            </a:endParaRPr>
          </a:p>
        </p:txBody>
      </p:sp>
    </p:spTree>
    <p:extLst>
      <p:ext uri="{BB962C8B-B14F-4D97-AF65-F5344CB8AC3E}">
        <p14:creationId xmlns:p14="http://schemas.microsoft.com/office/powerpoint/2010/main" val="3918166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1385" b="1"/>
            </a:lvl1pPr>
          </a:lstStyle>
          <a:p>
            <a:r>
              <a:rPr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rtlCol="0">
            <a:normAutofit/>
          </a:bodyPr>
          <a:lstStyle>
            <a:lvl1pPr marL="0" indent="0">
              <a:buNone/>
              <a:defRPr sz="2215"/>
            </a:lvl1pPr>
            <a:lvl2pPr marL="316531" indent="0">
              <a:buNone/>
              <a:defRPr sz="1939"/>
            </a:lvl2pPr>
            <a:lvl3pPr marL="633062" indent="0">
              <a:buNone/>
              <a:defRPr sz="1662"/>
            </a:lvl3pPr>
            <a:lvl4pPr marL="949593" indent="0">
              <a:buNone/>
              <a:defRPr sz="1385"/>
            </a:lvl4pPr>
            <a:lvl5pPr marL="1266124" indent="0">
              <a:buNone/>
              <a:defRPr sz="1385"/>
            </a:lvl5pPr>
            <a:lvl6pPr marL="1582655" indent="0">
              <a:buNone/>
              <a:defRPr sz="1385"/>
            </a:lvl6pPr>
            <a:lvl7pPr marL="1899186" indent="0">
              <a:buNone/>
              <a:defRPr sz="1385"/>
            </a:lvl7pPr>
            <a:lvl8pPr marL="2215717" indent="0">
              <a:buNone/>
              <a:defRPr sz="1385"/>
            </a:lvl8pPr>
            <a:lvl9pPr marL="2532248" indent="0">
              <a:buNone/>
              <a:defRPr sz="1385"/>
            </a:lvl9pPr>
          </a:lstStyle>
          <a:p>
            <a:pPr lvl="0"/>
            <a:endParaRPr lang="ja-JP" altLang="en-US" noProof="0"/>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969"/>
            </a:lvl1pPr>
            <a:lvl2pPr marL="316531" indent="0">
              <a:buNone/>
              <a:defRPr sz="831"/>
            </a:lvl2pPr>
            <a:lvl3pPr marL="633062" indent="0">
              <a:buNone/>
              <a:defRPr sz="692"/>
            </a:lvl3pPr>
            <a:lvl4pPr marL="949593" indent="0">
              <a:buNone/>
              <a:defRPr sz="623"/>
            </a:lvl4pPr>
            <a:lvl5pPr marL="1266124" indent="0">
              <a:buNone/>
              <a:defRPr sz="623"/>
            </a:lvl5pPr>
            <a:lvl6pPr marL="1582655" indent="0">
              <a:buNone/>
              <a:defRPr sz="623"/>
            </a:lvl6pPr>
            <a:lvl7pPr marL="1899186" indent="0">
              <a:buNone/>
              <a:defRPr sz="623"/>
            </a:lvl7pPr>
            <a:lvl8pPr marL="2215717" indent="0">
              <a:buNone/>
              <a:defRPr sz="623"/>
            </a:lvl8pPr>
            <a:lvl9pPr marL="2532248" indent="0">
              <a:buNone/>
              <a:defRPr sz="623"/>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AA168753-4F30-4021-BBE8-491489247B7A}" type="datetime1">
              <a:rPr lang="ja-JP" altLang="en-US" smtClean="0">
                <a:solidFill>
                  <a:prstClr val="black"/>
                </a:solidFill>
              </a:rPr>
              <a:t>2025/1/28</a:t>
            </a:fld>
            <a:endParaRPr lang="en-US" altLang="ja-JP">
              <a:solidFill>
                <a:prstClr val="black"/>
              </a:solidFill>
            </a:endParaRPr>
          </a:p>
        </p:txBody>
      </p:sp>
      <p:sp>
        <p:nvSpPr>
          <p:cNvPr id="7" name="Rectangle 7"/>
          <p:cNvSpPr>
            <a:spLocks noGrp="1" noChangeArrowheads="1"/>
          </p:cNvSpPr>
          <p:nvPr>
            <p:ph type="ftr" sz="quarter" idx="12"/>
          </p:nvPr>
        </p:nvSpPr>
        <p:spPr>
          <a:ln/>
        </p:spPr>
        <p:txBody>
          <a:bodyPr/>
          <a:lstStyle>
            <a:lvl1pPr>
              <a:defRPr/>
            </a:lvl1pPr>
          </a:lstStyle>
          <a:p>
            <a:endParaRPr lang="en-US" altLang="ja-JP">
              <a:solidFill>
                <a:prstClr val="black"/>
              </a:solidFill>
            </a:endParaRPr>
          </a:p>
        </p:txBody>
      </p:sp>
    </p:spTree>
    <p:extLst>
      <p:ext uri="{BB962C8B-B14F-4D97-AF65-F5344CB8AC3E}">
        <p14:creationId xmlns:p14="http://schemas.microsoft.com/office/powerpoint/2010/main" val="2437955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タイトル プレースホルダー 1"/>
          <p:cNvSpPr>
            <a:spLocks noGrp="1"/>
          </p:cNvSpPr>
          <p:nvPr>
            <p:ph type="title"/>
          </p:nvPr>
        </p:nvSpPr>
        <p:spPr bwMode="auto">
          <a:xfrm>
            <a:off x="609600" y="274638"/>
            <a:ext cx="10972800" cy="1143000"/>
          </a:xfrm>
          <a:prstGeom prst="rect">
            <a:avLst/>
          </a:prstGeom>
          <a:noFill/>
          <a:ln w="9525">
            <a:solidFill>
              <a:schemeClr val="tx1"/>
            </a:solid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1027" name="テキスト プレースホルダー 2"/>
          <p:cNvSpPr>
            <a:spLocks noGrp="1"/>
          </p:cNvSpPr>
          <p:nvPr>
            <p:ph type="body" idx="1"/>
          </p:nvPr>
        </p:nvSpPr>
        <p:spPr bwMode="auto">
          <a:xfrm>
            <a:off x="609600" y="1600206"/>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2"/>
          </p:nvPr>
        </p:nvSpPr>
        <p:spPr>
          <a:xfrm>
            <a:off x="624417" y="6382294"/>
            <a:ext cx="2844800" cy="365125"/>
          </a:xfrm>
          <a:prstGeom prst="rect">
            <a:avLst/>
          </a:prstGeom>
        </p:spPr>
        <p:txBody>
          <a:bodyPr vert="horz" wrap="square" lIns="91440" tIns="45720" rIns="91440" bIns="45720" numCol="1" anchor="ctr" anchorCtr="0" compatLnSpc="1">
            <a:prstTxWarp prst="textNoShape">
              <a:avLst/>
            </a:prstTxWarp>
          </a:bodyPr>
          <a:lstStyle>
            <a:lvl1pPr>
              <a:defRPr sz="831">
                <a:latin typeface="Calibri" pitchFamily="34" charset="0"/>
              </a:defRPr>
            </a:lvl1pPr>
          </a:lstStyle>
          <a:p>
            <a:pPr defTabSz="633062" fontAlgn="base">
              <a:spcBef>
                <a:spcPct val="0"/>
              </a:spcBef>
              <a:spcAft>
                <a:spcPct val="0"/>
              </a:spcAft>
              <a:defRPr/>
            </a:pPr>
            <a:fld id="{DE4F03B1-2639-493B-8559-600F23648D5F}" type="datetime1">
              <a:rPr lang="ja-JP" altLang="en-US" smtClean="0">
                <a:solidFill>
                  <a:prstClr val="black"/>
                </a:solidFill>
              </a:rPr>
              <a:t>2025/1/28</a:t>
            </a:fld>
            <a:endParaRPr lang="en-US" altLang="ja-JP">
              <a:solidFill>
                <a:prstClr val="black"/>
              </a:solidFill>
            </a:endParaRPr>
          </a:p>
        </p:txBody>
      </p:sp>
      <p:sp>
        <p:nvSpPr>
          <p:cNvPr id="1031" name="Rectangle 7"/>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969"/>
            </a:lvl1pPr>
          </a:lstStyle>
          <a:p>
            <a:pPr defTabSz="633062" fontAlgn="base">
              <a:spcBef>
                <a:spcPct val="0"/>
              </a:spcBef>
              <a:spcAft>
                <a:spcPct val="0"/>
              </a:spcAft>
            </a:pPr>
            <a:endParaRPr lang="en-US" altLang="ja-JP">
              <a:solidFill>
                <a:prstClr val="black"/>
              </a:solidFill>
              <a:latin typeface="Arial" charset="0"/>
            </a:endParaRPr>
          </a:p>
        </p:txBody>
      </p:sp>
      <p:sp>
        <p:nvSpPr>
          <p:cNvPr id="7" name="スライド番号プレースホルダー 1"/>
          <p:cNvSpPr txBox="1">
            <a:spLocks/>
          </p:cNvSpPr>
          <p:nvPr userDrawn="1"/>
        </p:nvSpPr>
        <p:spPr bwMode="auto">
          <a:xfrm>
            <a:off x="9409280" y="6525344"/>
            <a:ext cx="2843301" cy="476250"/>
          </a:xfrm>
          <a:prstGeom prst="rect">
            <a:avLst/>
          </a:prstGeom>
          <a:noFill/>
          <a:ln>
            <a:miter lim="800000"/>
            <a:headEnd/>
            <a:tailEnd/>
          </a:ln>
        </p:spPr>
        <p:txBody>
          <a:bodyPr vert="horz" wrap="square" lIns="63296" tIns="31649" rIns="63296" bIns="31649"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fontAlgn="base">
              <a:spcBef>
                <a:spcPct val="0"/>
              </a:spcBef>
              <a:spcAft>
                <a:spcPct val="0"/>
              </a:spcAft>
            </a:pPr>
            <a:fld id="{924C5B6B-29D1-4561-ACBA-F00534D3597F}" type="slidenum">
              <a:rPr lang="en-US" altLang="ja-JP" sz="1246" smtClean="0">
                <a:solidFill>
                  <a:srgbClr val="000000"/>
                </a:solidFill>
                <a:latin typeface="Arial" charset="0"/>
                <a:ea typeface="HG創英角ｺﾞｼｯｸUB" pitchFamily="49" charset="-128"/>
              </a:rPr>
              <a:pPr algn="r" fontAlgn="base">
                <a:spcBef>
                  <a:spcPct val="0"/>
                </a:spcBef>
                <a:spcAft>
                  <a:spcPct val="0"/>
                </a:spcAft>
              </a:pPr>
              <a:t>‹#›</a:t>
            </a:fld>
            <a:endParaRPr lang="en-US" altLang="ja-JP" sz="1246" dirty="0">
              <a:solidFill>
                <a:srgbClr val="000000"/>
              </a:solidFill>
              <a:latin typeface="Arial" charset="0"/>
              <a:ea typeface="HG創英角ｺﾞｼｯｸUB" pitchFamily="49" charset="-128"/>
            </a:endParaRPr>
          </a:p>
        </p:txBody>
      </p:sp>
    </p:spTree>
    <p:extLst>
      <p:ext uri="{BB962C8B-B14F-4D97-AF65-F5344CB8AC3E}">
        <p14:creationId xmlns:p14="http://schemas.microsoft.com/office/powerpoint/2010/main" val="1535121966"/>
      </p:ext>
    </p:extLst>
  </p:cSld>
  <p:clrMap bg1="lt1" tx1="dk1" bg2="lt2" tx2="dk2" accent1="accent1" accent2="accent2" accent3="accent3" accent4="accent4" accent5="accent5" accent6="accent6" hlink="hlink" folHlink="folHlink"/>
  <p:sldLayoutIdLst>
    <p:sldLayoutId id="2147485279" r:id="rId1"/>
    <p:sldLayoutId id="2147485280" r:id="rId2"/>
    <p:sldLayoutId id="2147485281" r:id="rId3"/>
    <p:sldLayoutId id="2147485282" r:id="rId4"/>
    <p:sldLayoutId id="2147485283" r:id="rId5"/>
    <p:sldLayoutId id="2147485284" r:id="rId6"/>
    <p:sldLayoutId id="2147485285" r:id="rId7"/>
    <p:sldLayoutId id="2147485286" r:id="rId8"/>
    <p:sldLayoutId id="2147485287" r:id="rId9"/>
    <p:sldLayoutId id="2147485288" r:id="rId10"/>
    <p:sldLayoutId id="2147485289" r:id="rId11"/>
    <p:sldLayoutId id="2147485438" r:id="rId12"/>
  </p:sldLayoutIdLst>
  <p:hf sldNum="0" hdr="0" ftr="0" dt="0"/>
  <p:txStyles>
    <p:titleStyle>
      <a:lvl1pPr algn="ctr" rtl="0" eaLnBrk="0" fontAlgn="base" hangingPunct="0">
        <a:spcBef>
          <a:spcPct val="0"/>
        </a:spcBef>
        <a:spcAft>
          <a:spcPct val="0"/>
        </a:spcAft>
        <a:defRPr kumimoji="1" sz="3046" kern="1200">
          <a:solidFill>
            <a:schemeClr val="tx1"/>
          </a:solidFill>
          <a:latin typeface="+mj-lt"/>
          <a:ea typeface="+mj-ea"/>
          <a:cs typeface="+mj-cs"/>
        </a:defRPr>
      </a:lvl1pPr>
      <a:lvl2pPr algn="ctr" rtl="0" eaLnBrk="0" fontAlgn="base" hangingPunct="0">
        <a:spcBef>
          <a:spcPct val="0"/>
        </a:spcBef>
        <a:spcAft>
          <a:spcPct val="0"/>
        </a:spcAft>
        <a:defRPr kumimoji="1" sz="3046">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3046">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3046">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3046">
          <a:solidFill>
            <a:schemeClr val="tx1"/>
          </a:solidFill>
          <a:latin typeface="Calibri" pitchFamily="34" charset="0"/>
          <a:ea typeface="ＭＳ Ｐゴシック" charset="-128"/>
        </a:defRPr>
      </a:lvl5pPr>
      <a:lvl6pPr marL="316531" algn="ctr" rtl="0" fontAlgn="base">
        <a:spcBef>
          <a:spcPct val="0"/>
        </a:spcBef>
        <a:spcAft>
          <a:spcPct val="0"/>
        </a:spcAft>
        <a:defRPr kumimoji="1" sz="3046">
          <a:solidFill>
            <a:schemeClr val="tx1"/>
          </a:solidFill>
          <a:latin typeface="Calibri" pitchFamily="34" charset="0"/>
          <a:ea typeface="ＭＳ Ｐゴシック" charset="-128"/>
        </a:defRPr>
      </a:lvl6pPr>
      <a:lvl7pPr marL="633062" algn="ctr" rtl="0" fontAlgn="base">
        <a:spcBef>
          <a:spcPct val="0"/>
        </a:spcBef>
        <a:spcAft>
          <a:spcPct val="0"/>
        </a:spcAft>
        <a:defRPr kumimoji="1" sz="3046">
          <a:solidFill>
            <a:schemeClr val="tx1"/>
          </a:solidFill>
          <a:latin typeface="Calibri" pitchFamily="34" charset="0"/>
          <a:ea typeface="ＭＳ Ｐゴシック" charset="-128"/>
        </a:defRPr>
      </a:lvl7pPr>
      <a:lvl8pPr marL="949593" algn="ctr" rtl="0" fontAlgn="base">
        <a:spcBef>
          <a:spcPct val="0"/>
        </a:spcBef>
        <a:spcAft>
          <a:spcPct val="0"/>
        </a:spcAft>
        <a:defRPr kumimoji="1" sz="3046">
          <a:solidFill>
            <a:schemeClr val="tx1"/>
          </a:solidFill>
          <a:latin typeface="Calibri" pitchFamily="34" charset="0"/>
          <a:ea typeface="ＭＳ Ｐゴシック" charset="-128"/>
        </a:defRPr>
      </a:lvl8pPr>
      <a:lvl9pPr marL="1266124" algn="ctr" rtl="0" fontAlgn="base">
        <a:spcBef>
          <a:spcPct val="0"/>
        </a:spcBef>
        <a:spcAft>
          <a:spcPct val="0"/>
        </a:spcAft>
        <a:defRPr kumimoji="1" sz="3046">
          <a:solidFill>
            <a:schemeClr val="tx1"/>
          </a:solidFill>
          <a:latin typeface="Calibri" pitchFamily="34" charset="0"/>
          <a:ea typeface="ＭＳ Ｐゴシック" charset="-128"/>
        </a:defRPr>
      </a:lvl9pPr>
    </p:titleStyle>
    <p:bodyStyle>
      <a:lvl1pPr marL="237398" indent="-237398" algn="l" rtl="0" eaLnBrk="0" fontAlgn="base" hangingPunct="0">
        <a:spcBef>
          <a:spcPct val="20000"/>
        </a:spcBef>
        <a:spcAft>
          <a:spcPct val="0"/>
        </a:spcAft>
        <a:buFont typeface="Arial" charset="0"/>
        <a:buChar char="•"/>
        <a:defRPr kumimoji="1" sz="2215" kern="1200">
          <a:solidFill>
            <a:schemeClr val="tx1"/>
          </a:solidFill>
          <a:latin typeface="+mn-lt"/>
          <a:ea typeface="+mn-ea"/>
          <a:cs typeface="+mn-cs"/>
        </a:defRPr>
      </a:lvl1pPr>
      <a:lvl2pPr marL="514363" indent="-197832" algn="l" rtl="0" eaLnBrk="0" fontAlgn="base" hangingPunct="0">
        <a:spcBef>
          <a:spcPct val="20000"/>
        </a:spcBef>
        <a:spcAft>
          <a:spcPct val="0"/>
        </a:spcAft>
        <a:buFont typeface="Arial" charset="0"/>
        <a:buChar char="–"/>
        <a:defRPr kumimoji="1" sz="1939" kern="1200">
          <a:solidFill>
            <a:schemeClr val="tx1"/>
          </a:solidFill>
          <a:latin typeface="+mn-lt"/>
          <a:ea typeface="+mn-ea"/>
          <a:cs typeface="+mn-cs"/>
        </a:defRPr>
      </a:lvl2pPr>
      <a:lvl3pPr marL="791327" indent="-158265" algn="l" rtl="0" eaLnBrk="0" fontAlgn="base" hangingPunct="0">
        <a:spcBef>
          <a:spcPct val="20000"/>
        </a:spcBef>
        <a:spcAft>
          <a:spcPct val="0"/>
        </a:spcAft>
        <a:buFont typeface="Arial" charset="0"/>
        <a:buChar char="•"/>
        <a:defRPr kumimoji="1" sz="1662" kern="1200">
          <a:solidFill>
            <a:schemeClr val="tx1"/>
          </a:solidFill>
          <a:latin typeface="+mn-lt"/>
          <a:ea typeface="+mn-ea"/>
          <a:cs typeface="+mn-cs"/>
        </a:defRPr>
      </a:lvl3pPr>
      <a:lvl4pPr marL="1107858" indent="-158265" algn="l" rtl="0" eaLnBrk="0" fontAlgn="base" hangingPunct="0">
        <a:spcBef>
          <a:spcPct val="20000"/>
        </a:spcBef>
        <a:spcAft>
          <a:spcPct val="0"/>
        </a:spcAft>
        <a:buFont typeface="Arial" charset="0"/>
        <a:buChar char="–"/>
        <a:defRPr kumimoji="1" sz="1385" kern="1200">
          <a:solidFill>
            <a:schemeClr val="tx1"/>
          </a:solidFill>
          <a:latin typeface="+mn-lt"/>
          <a:ea typeface="+mn-ea"/>
          <a:cs typeface="+mn-cs"/>
        </a:defRPr>
      </a:lvl4pPr>
      <a:lvl5pPr marL="1424389" indent="-158265" algn="l" rtl="0" eaLnBrk="0" fontAlgn="base" hangingPunct="0">
        <a:spcBef>
          <a:spcPct val="20000"/>
        </a:spcBef>
        <a:spcAft>
          <a:spcPct val="0"/>
        </a:spcAft>
        <a:buFont typeface="Arial" charset="0"/>
        <a:buChar char="»"/>
        <a:defRPr kumimoji="1" sz="1385" kern="1200">
          <a:solidFill>
            <a:schemeClr val="tx1"/>
          </a:solidFill>
          <a:latin typeface="+mn-lt"/>
          <a:ea typeface="+mn-ea"/>
          <a:cs typeface="+mn-cs"/>
        </a:defRPr>
      </a:lvl5pPr>
      <a:lvl6pPr marL="1740920" indent="-158265" algn="l" defTabSz="633062" rtl="0" eaLnBrk="1" latinLnBrk="0" hangingPunct="1">
        <a:spcBef>
          <a:spcPct val="20000"/>
        </a:spcBef>
        <a:buFont typeface="Arial" pitchFamily="34" charset="0"/>
        <a:buChar char="•"/>
        <a:defRPr kumimoji="1" sz="1385" kern="1200">
          <a:solidFill>
            <a:schemeClr val="tx1"/>
          </a:solidFill>
          <a:latin typeface="+mn-lt"/>
          <a:ea typeface="+mn-ea"/>
          <a:cs typeface="+mn-cs"/>
        </a:defRPr>
      </a:lvl6pPr>
      <a:lvl7pPr marL="2057451" indent="-158265" algn="l" defTabSz="633062" rtl="0" eaLnBrk="1" latinLnBrk="0" hangingPunct="1">
        <a:spcBef>
          <a:spcPct val="20000"/>
        </a:spcBef>
        <a:buFont typeface="Arial" pitchFamily="34" charset="0"/>
        <a:buChar char="•"/>
        <a:defRPr kumimoji="1" sz="1385" kern="1200">
          <a:solidFill>
            <a:schemeClr val="tx1"/>
          </a:solidFill>
          <a:latin typeface="+mn-lt"/>
          <a:ea typeface="+mn-ea"/>
          <a:cs typeface="+mn-cs"/>
        </a:defRPr>
      </a:lvl7pPr>
      <a:lvl8pPr marL="2373982" indent="-158265" algn="l" defTabSz="633062" rtl="0" eaLnBrk="1" latinLnBrk="0" hangingPunct="1">
        <a:spcBef>
          <a:spcPct val="20000"/>
        </a:spcBef>
        <a:buFont typeface="Arial" pitchFamily="34" charset="0"/>
        <a:buChar char="•"/>
        <a:defRPr kumimoji="1" sz="1385" kern="1200">
          <a:solidFill>
            <a:schemeClr val="tx1"/>
          </a:solidFill>
          <a:latin typeface="+mn-lt"/>
          <a:ea typeface="+mn-ea"/>
          <a:cs typeface="+mn-cs"/>
        </a:defRPr>
      </a:lvl8pPr>
      <a:lvl9pPr marL="2690513" indent="-158265" algn="l" defTabSz="633062" rtl="0" eaLnBrk="1" latinLnBrk="0" hangingPunct="1">
        <a:spcBef>
          <a:spcPct val="20000"/>
        </a:spcBef>
        <a:buFont typeface="Arial" pitchFamily="34" charset="0"/>
        <a:buChar char="•"/>
        <a:defRPr kumimoji="1" sz="1385" kern="1200">
          <a:solidFill>
            <a:schemeClr val="tx1"/>
          </a:solidFill>
          <a:latin typeface="+mn-lt"/>
          <a:ea typeface="+mn-ea"/>
          <a:cs typeface="+mn-cs"/>
        </a:defRPr>
      </a:lvl9pPr>
    </p:bodyStyle>
    <p:otherStyle>
      <a:defPPr>
        <a:defRPr lang="ja-JP"/>
      </a:defPPr>
      <a:lvl1pPr marL="0" algn="l" defTabSz="633062" rtl="0" eaLnBrk="1" latinLnBrk="0" hangingPunct="1">
        <a:defRPr kumimoji="1" sz="1246" kern="1200">
          <a:solidFill>
            <a:schemeClr val="tx1"/>
          </a:solidFill>
          <a:latin typeface="+mn-lt"/>
          <a:ea typeface="+mn-ea"/>
          <a:cs typeface="+mn-cs"/>
        </a:defRPr>
      </a:lvl1pPr>
      <a:lvl2pPr marL="316531" algn="l" defTabSz="633062" rtl="0" eaLnBrk="1" latinLnBrk="0" hangingPunct="1">
        <a:defRPr kumimoji="1" sz="1246" kern="1200">
          <a:solidFill>
            <a:schemeClr val="tx1"/>
          </a:solidFill>
          <a:latin typeface="+mn-lt"/>
          <a:ea typeface="+mn-ea"/>
          <a:cs typeface="+mn-cs"/>
        </a:defRPr>
      </a:lvl2pPr>
      <a:lvl3pPr marL="633062" algn="l" defTabSz="633062" rtl="0" eaLnBrk="1" latinLnBrk="0" hangingPunct="1">
        <a:defRPr kumimoji="1" sz="1246" kern="1200">
          <a:solidFill>
            <a:schemeClr val="tx1"/>
          </a:solidFill>
          <a:latin typeface="+mn-lt"/>
          <a:ea typeface="+mn-ea"/>
          <a:cs typeface="+mn-cs"/>
        </a:defRPr>
      </a:lvl3pPr>
      <a:lvl4pPr marL="949593" algn="l" defTabSz="633062" rtl="0" eaLnBrk="1" latinLnBrk="0" hangingPunct="1">
        <a:defRPr kumimoji="1" sz="1246" kern="1200">
          <a:solidFill>
            <a:schemeClr val="tx1"/>
          </a:solidFill>
          <a:latin typeface="+mn-lt"/>
          <a:ea typeface="+mn-ea"/>
          <a:cs typeface="+mn-cs"/>
        </a:defRPr>
      </a:lvl4pPr>
      <a:lvl5pPr marL="1266124" algn="l" defTabSz="633062" rtl="0" eaLnBrk="1" latinLnBrk="0" hangingPunct="1">
        <a:defRPr kumimoji="1" sz="1246" kern="1200">
          <a:solidFill>
            <a:schemeClr val="tx1"/>
          </a:solidFill>
          <a:latin typeface="+mn-lt"/>
          <a:ea typeface="+mn-ea"/>
          <a:cs typeface="+mn-cs"/>
        </a:defRPr>
      </a:lvl5pPr>
      <a:lvl6pPr marL="1582655" algn="l" defTabSz="633062" rtl="0" eaLnBrk="1" latinLnBrk="0" hangingPunct="1">
        <a:defRPr kumimoji="1" sz="1246" kern="1200">
          <a:solidFill>
            <a:schemeClr val="tx1"/>
          </a:solidFill>
          <a:latin typeface="+mn-lt"/>
          <a:ea typeface="+mn-ea"/>
          <a:cs typeface="+mn-cs"/>
        </a:defRPr>
      </a:lvl6pPr>
      <a:lvl7pPr marL="1899186" algn="l" defTabSz="633062" rtl="0" eaLnBrk="1" latinLnBrk="0" hangingPunct="1">
        <a:defRPr kumimoji="1" sz="1246" kern="1200">
          <a:solidFill>
            <a:schemeClr val="tx1"/>
          </a:solidFill>
          <a:latin typeface="+mn-lt"/>
          <a:ea typeface="+mn-ea"/>
          <a:cs typeface="+mn-cs"/>
        </a:defRPr>
      </a:lvl7pPr>
      <a:lvl8pPr marL="2215717" algn="l" defTabSz="633062" rtl="0" eaLnBrk="1" latinLnBrk="0" hangingPunct="1">
        <a:defRPr kumimoji="1" sz="1246" kern="1200">
          <a:solidFill>
            <a:schemeClr val="tx1"/>
          </a:solidFill>
          <a:latin typeface="+mn-lt"/>
          <a:ea typeface="+mn-ea"/>
          <a:cs typeface="+mn-cs"/>
        </a:defRPr>
      </a:lvl8pPr>
      <a:lvl9pPr marL="2532248" algn="l" defTabSz="633062" rtl="0" eaLnBrk="1" latinLnBrk="0" hangingPunct="1">
        <a:defRPr kumimoji="1" sz="1246"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タイトル プレースホルダー 1"/>
          <p:cNvSpPr>
            <a:spLocks noGrp="1"/>
          </p:cNvSpPr>
          <p:nvPr>
            <p:ph type="title"/>
          </p:nvPr>
        </p:nvSpPr>
        <p:spPr bwMode="auto">
          <a:xfrm>
            <a:off x="609600" y="274638"/>
            <a:ext cx="10972800" cy="1143000"/>
          </a:xfrm>
          <a:prstGeom prst="rect">
            <a:avLst/>
          </a:prstGeom>
          <a:noFill/>
          <a:ln w="9525">
            <a:solidFill>
              <a:schemeClr val="tx1"/>
            </a:solid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1027" name="テキスト プレースホルダー 2"/>
          <p:cNvSpPr>
            <a:spLocks noGrp="1"/>
          </p:cNvSpPr>
          <p:nvPr>
            <p:ph type="body" idx="1"/>
          </p:nvPr>
        </p:nvSpPr>
        <p:spPr bwMode="auto">
          <a:xfrm>
            <a:off x="609600" y="1600206"/>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2"/>
          </p:nvPr>
        </p:nvSpPr>
        <p:spPr>
          <a:xfrm>
            <a:off x="624417" y="6382294"/>
            <a:ext cx="2844800" cy="365125"/>
          </a:xfrm>
          <a:prstGeom prst="rect">
            <a:avLst/>
          </a:prstGeom>
        </p:spPr>
        <p:txBody>
          <a:bodyPr vert="horz" wrap="square" lIns="91440" tIns="45720" rIns="91440" bIns="45720" numCol="1" anchor="ctr" anchorCtr="0" compatLnSpc="1">
            <a:prstTxWarp prst="textNoShape">
              <a:avLst/>
            </a:prstTxWarp>
          </a:bodyPr>
          <a:lstStyle>
            <a:lvl1pPr>
              <a:defRPr sz="831">
                <a:latin typeface="Calibri" pitchFamily="34" charset="0"/>
              </a:defRPr>
            </a:lvl1pPr>
          </a:lstStyle>
          <a:p>
            <a:pPr defTabSz="633062" fontAlgn="base">
              <a:spcBef>
                <a:spcPct val="0"/>
              </a:spcBef>
              <a:spcAft>
                <a:spcPct val="0"/>
              </a:spcAft>
              <a:defRPr/>
            </a:pPr>
            <a:fld id="{1F308821-09D0-4627-86D8-1528DDCD4456}" type="datetime1">
              <a:rPr lang="ja-JP" altLang="en-US" smtClean="0">
                <a:solidFill>
                  <a:prstClr val="black"/>
                </a:solidFill>
              </a:rPr>
              <a:t>2025/1/28</a:t>
            </a:fld>
            <a:endParaRPr lang="en-US" altLang="ja-JP">
              <a:solidFill>
                <a:prstClr val="black"/>
              </a:solidFill>
            </a:endParaRPr>
          </a:p>
        </p:txBody>
      </p:sp>
      <p:sp>
        <p:nvSpPr>
          <p:cNvPr id="1031" name="Rectangle 7"/>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969"/>
            </a:lvl1pPr>
          </a:lstStyle>
          <a:p>
            <a:pPr defTabSz="633062" fontAlgn="base">
              <a:spcBef>
                <a:spcPct val="0"/>
              </a:spcBef>
              <a:spcAft>
                <a:spcPct val="0"/>
              </a:spcAft>
            </a:pPr>
            <a:endParaRPr lang="en-US" altLang="ja-JP">
              <a:solidFill>
                <a:prstClr val="black"/>
              </a:solidFill>
              <a:latin typeface="Arial" charset="0"/>
            </a:endParaRPr>
          </a:p>
        </p:txBody>
      </p:sp>
      <p:sp>
        <p:nvSpPr>
          <p:cNvPr id="7" name="スライド番号プレースホルダー 1"/>
          <p:cNvSpPr txBox="1">
            <a:spLocks/>
          </p:cNvSpPr>
          <p:nvPr userDrawn="1"/>
        </p:nvSpPr>
        <p:spPr bwMode="auto">
          <a:xfrm>
            <a:off x="9409280" y="6525344"/>
            <a:ext cx="2843301" cy="476250"/>
          </a:xfrm>
          <a:prstGeom prst="rect">
            <a:avLst/>
          </a:prstGeom>
          <a:noFill/>
          <a:ln>
            <a:miter lim="800000"/>
            <a:headEnd/>
            <a:tailEnd/>
          </a:ln>
        </p:spPr>
        <p:txBody>
          <a:bodyPr vert="horz" wrap="square" lIns="63296" tIns="31649" rIns="63296" bIns="31649"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fontAlgn="base">
              <a:spcBef>
                <a:spcPct val="0"/>
              </a:spcBef>
              <a:spcAft>
                <a:spcPct val="0"/>
              </a:spcAft>
            </a:pPr>
            <a:fld id="{924C5B6B-29D1-4561-ACBA-F00534D3597F}" type="slidenum">
              <a:rPr lang="en-US" altLang="ja-JP" sz="1246" smtClean="0">
                <a:solidFill>
                  <a:srgbClr val="000000"/>
                </a:solidFill>
                <a:latin typeface="Arial" charset="0"/>
                <a:ea typeface="HG創英角ｺﾞｼｯｸUB" pitchFamily="49" charset="-128"/>
              </a:rPr>
              <a:pPr algn="r" fontAlgn="base">
                <a:spcBef>
                  <a:spcPct val="0"/>
                </a:spcBef>
                <a:spcAft>
                  <a:spcPct val="0"/>
                </a:spcAft>
              </a:pPr>
              <a:t>‹#›</a:t>
            </a:fld>
            <a:endParaRPr lang="en-US" altLang="ja-JP" sz="1246" dirty="0">
              <a:solidFill>
                <a:srgbClr val="000000"/>
              </a:solidFill>
              <a:latin typeface="Arial" charset="0"/>
              <a:ea typeface="HG創英角ｺﾞｼｯｸUB" pitchFamily="49" charset="-128"/>
            </a:endParaRPr>
          </a:p>
        </p:txBody>
      </p:sp>
    </p:spTree>
    <p:extLst>
      <p:ext uri="{BB962C8B-B14F-4D97-AF65-F5344CB8AC3E}">
        <p14:creationId xmlns:p14="http://schemas.microsoft.com/office/powerpoint/2010/main" val="2927219836"/>
      </p:ext>
    </p:extLst>
  </p:cSld>
  <p:clrMap bg1="lt1" tx1="dk1" bg2="lt2" tx2="dk2" accent1="accent1" accent2="accent2" accent3="accent3" accent4="accent4" accent5="accent5" accent6="accent6" hlink="hlink" folHlink="folHlink"/>
  <p:sldLayoutIdLst>
    <p:sldLayoutId id="2147485817" r:id="rId1"/>
    <p:sldLayoutId id="2147485818" r:id="rId2"/>
    <p:sldLayoutId id="2147485819" r:id="rId3"/>
    <p:sldLayoutId id="2147485820" r:id="rId4"/>
    <p:sldLayoutId id="2147485821" r:id="rId5"/>
    <p:sldLayoutId id="2147485822" r:id="rId6"/>
    <p:sldLayoutId id="2147485823" r:id="rId7"/>
    <p:sldLayoutId id="2147485824" r:id="rId8"/>
    <p:sldLayoutId id="2147485825" r:id="rId9"/>
    <p:sldLayoutId id="2147485826" r:id="rId10"/>
    <p:sldLayoutId id="2147485827" r:id="rId11"/>
    <p:sldLayoutId id="2147485828" r:id="rId12"/>
  </p:sldLayoutIdLst>
  <p:hf hdr="0" ftr="0" dt="0"/>
  <p:txStyles>
    <p:titleStyle>
      <a:lvl1pPr algn="ctr" rtl="0" eaLnBrk="0" fontAlgn="base" hangingPunct="0">
        <a:spcBef>
          <a:spcPct val="0"/>
        </a:spcBef>
        <a:spcAft>
          <a:spcPct val="0"/>
        </a:spcAft>
        <a:defRPr kumimoji="1" sz="3046" kern="1200">
          <a:solidFill>
            <a:schemeClr val="tx1"/>
          </a:solidFill>
          <a:latin typeface="+mj-lt"/>
          <a:ea typeface="+mj-ea"/>
          <a:cs typeface="+mj-cs"/>
        </a:defRPr>
      </a:lvl1pPr>
      <a:lvl2pPr algn="ctr" rtl="0" eaLnBrk="0" fontAlgn="base" hangingPunct="0">
        <a:spcBef>
          <a:spcPct val="0"/>
        </a:spcBef>
        <a:spcAft>
          <a:spcPct val="0"/>
        </a:spcAft>
        <a:defRPr kumimoji="1" sz="3046">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3046">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3046">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3046">
          <a:solidFill>
            <a:schemeClr val="tx1"/>
          </a:solidFill>
          <a:latin typeface="Calibri" pitchFamily="34" charset="0"/>
          <a:ea typeface="ＭＳ Ｐゴシック" charset="-128"/>
        </a:defRPr>
      </a:lvl5pPr>
      <a:lvl6pPr marL="316531" algn="ctr" rtl="0" fontAlgn="base">
        <a:spcBef>
          <a:spcPct val="0"/>
        </a:spcBef>
        <a:spcAft>
          <a:spcPct val="0"/>
        </a:spcAft>
        <a:defRPr kumimoji="1" sz="3046">
          <a:solidFill>
            <a:schemeClr val="tx1"/>
          </a:solidFill>
          <a:latin typeface="Calibri" pitchFamily="34" charset="0"/>
          <a:ea typeface="ＭＳ Ｐゴシック" charset="-128"/>
        </a:defRPr>
      </a:lvl6pPr>
      <a:lvl7pPr marL="633062" algn="ctr" rtl="0" fontAlgn="base">
        <a:spcBef>
          <a:spcPct val="0"/>
        </a:spcBef>
        <a:spcAft>
          <a:spcPct val="0"/>
        </a:spcAft>
        <a:defRPr kumimoji="1" sz="3046">
          <a:solidFill>
            <a:schemeClr val="tx1"/>
          </a:solidFill>
          <a:latin typeface="Calibri" pitchFamily="34" charset="0"/>
          <a:ea typeface="ＭＳ Ｐゴシック" charset="-128"/>
        </a:defRPr>
      </a:lvl7pPr>
      <a:lvl8pPr marL="949593" algn="ctr" rtl="0" fontAlgn="base">
        <a:spcBef>
          <a:spcPct val="0"/>
        </a:spcBef>
        <a:spcAft>
          <a:spcPct val="0"/>
        </a:spcAft>
        <a:defRPr kumimoji="1" sz="3046">
          <a:solidFill>
            <a:schemeClr val="tx1"/>
          </a:solidFill>
          <a:latin typeface="Calibri" pitchFamily="34" charset="0"/>
          <a:ea typeface="ＭＳ Ｐゴシック" charset="-128"/>
        </a:defRPr>
      </a:lvl8pPr>
      <a:lvl9pPr marL="1266124" algn="ctr" rtl="0" fontAlgn="base">
        <a:spcBef>
          <a:spcPct val="0"/>
        </a:spcBef>
        <a:spcAft>
          <a:spcPct val="0"/>
        </a:spcAft>
        <a:defRPr kumimoji="1" sz="3046">
          <a:solidFill>
            <a:schemeClr val="tx1"/>
          </a:solidFill>
          <a:latin typeface="Calibri" pitchFamily="34" charset="0"/>
          <a:ea typeface="ＭＳ Ｐゴシック" charset="-128"/>
        </a:defRPr>
      </a:lvl9pPr>
    </p:titleStyle>
    <p:bodyStyle>
      <a:lvl1pPr marL="237398" indent="-237398" algn="l" rtl="0" eaLnBrk="0" fontAlgn="base" hangingPunct="0">
        <a:spcBef>
          <a:spcPct val="20000"/>
        </a:spcBef>
        <a:spcAft>
          <a:spcPct val="0"/>
        </a:spcAft>
        <a:buFont typeface="Arial" charset="0"/>
        <a:buChar char="•"/>
        <a:defRPr kumimoji="1" sz="2215" kern="1200">
          <a:solidFill>
            <a:schemeClr val="tx1"/>
          </a:solidFill>
          <a:latin typeface="+mn-lt"/>
          <a:ea typeface="+mn-ea"/>
          <a:cs typeface="+mn-cs"/>
        </a:defRPr>
      </a:lvl1pPr>
      <a:lvl2pPr marL="514363" indent="-197832" algn="l" rtl="0" eaLnBrk="0" fontAlgn="base" hangingPunct="0">
        <a:spcBef>
          <a:spcPct val="20000"/>
        </a:spcBef>
        <a:spcAft>
          <a:spcPct val="0"/>
        </a:spcAft>
        <a:buFont typeface="Arial" charset="0"/>
        <a:buChar char="–"/>
        <a:defRPr kumimoji="1" sz="1939" kern="1200">
          <a:solidFill>
            <a:schemeClr val="tx1"/>
          </a:solidFill>
          <a:latin typeface="+mn-lt"/>
          <a:ea typeface="+mn-ea"/>
          <a:cs typeface="+mn-cs"/>
        </a:defRPr>
      </a:lvl2pPr>
      <a:lvl3pPr marL="791327" indent="-158265" algn="l" rtl="0" eaLnBrk="0" fontAlgn="base" hangingPunct="0">
        <a:spcBef>
          <a:spcPct val="20000"/>
        </a:spcBef>
        <a:spcAft>
          <a:spcPct val="0"/>
        </a:spcAft>
        <a:buFont typeface="Arial" charset="0"/>
        <a:buChar char="•"/>
        <a:defRPr kumimoji="1" sz="1662" kern="1200">
          <a:solidFill>
            <a:schemeClr val="tx1"/>
          </a:solidFill>
          <a:latin typeface="+mn-lt"/>
          <a:ea typeface="+mn-ea"/>
          <a:cs typeface="+mn-cs"/>
        </a:defRPr>
      </a:lvl3pPr>
      <a:lvl4pPr marL="1107858" indent="-158265" algn="l" rtl="0" eaLnBrk="0" fontAlgn="base" hangingPunct="0">
        <a:spcBef>
          <a:spcPct val="20000"/>
        </a:spcBef>
        <a:spcAft>
          <a:spcPct val="0"/>
        </a:spcAft>
        <a:buFont typeface="Arial" charset="0"/>
        <a:buChar char="–"/>
        <a:defRPr kumimoji="1" sz="1385" kern="1200">
          <a:solidFill>
            <a:schemeClr val="tx1"/>
          </a:solidFill>
          <a:latin typeface="+mn-lt"/>
          <a:ea typeface="+mn-ea"/>
          <a:cs typeface="+mn-cs"/>
        </a:defRPr>
      </a:lvl4pPr>
      <a:lvl5pPr marL="1424389" indent="-158265" algn="l" rtl="0" eaLnBrk="0" fontAlgn="base" hangingPunct="0">
        <a:spcBef>
          <a:spcPct val="20000"/>
        </a:spcBef>
        <a:spcAft>
          <a:spcPct val="0"/>
        </a:spcAft>
        <a:buFont typeface="Arial" charset="0"/>
        <a:buChar char="»"/>
        <a:defRPr kumimoji="1" sz="1385" kern="1200">
          <a:solidFill>
            <a:schemeClr val="tx1"/>
          </a:solidFill>
          <a:latin typeface="+mn-lt"/>
          <a:ea typeface="+mn-ea"/>
          <a:cs typeface="+mn-cs"/>
        </a:defRPr>
      </a:lvl5pPr>
      <a:lvl6pPr marL="1740920" indent="-158265" algn="l" defTabSz="633062" rtl="0" eaLnBrk="1" latinLnBrk="0" hangingPunct="1">
        <a:spcBef>
          <a:spcPct val="20000"/>
        </a:spcBef>
        <a:buFont typeface="Arial" pitchFamily="34" charset="0"/>
        <a:buChar char="•"/>
        <a:defRPr kumimoji="1" sz="1385" kern="1200">
          <a:solidFill>
            <a:schemeClr val="tx1"/>
          </a:solidFill>
          <a:latin typeface="+mn-lt"/>
          <a:ea typeface="+mn-ea"/>
          <a:cs typeface="+mn-cs"/>
        </a:defRPr>
      </a:lvl6pPr>
      <a:lvl7pPr marL="2057451" indent="-158265" algn="l" defTabSz="633062" rtl="0" eaLnBrk="1" latinLnBrk="0" hangingPunct="1">
        <a:spcBef>
          <a:spcPct val="20000"/>
        </a:spcBef>
        <a:buFont typeface="Arial" pitchFamily="34" charset="0"/>
        <a:buChar char="•"/>
        <a:defRPr kumimoji="1" sz="1385" kern="1200">
          <a:solidFill>
            <a:schemeClr val="tx1"/>
          </a:solidFill>
          <a:latin typeface="+mn-lt"/>
          <a:ea typeface="+mn-ea"/>
          <a:cs typeface="+mn-cs"/>
        </a:defRPr>
      </a:lvl7pPr>
      <a:lvl8pPr marL="2373982" indent="-158265" algn="l" defTabSz="633062" rtl="0" eaLnBrk="1" latinLnBrk="0" hangingPunct="1">
        <a:spcBef>
          <a:spcPct val="20000"/>
        </a:spcBef>
        <a:buFont typeface="Arial" pitchFamily="34" charset="0"/>
        <a:buChar char="•"/>
        <a:defRPr kumimoji="1" sz="1385" kern="1200">
          <a:solidFill>
            <a:schemeClr val="tx1"/>
          </a:solidFill>
          <a:latin typeface="+mn-lt"/>
          <a:ea typeface="+mn-ea"/>
          <a:cs typeface="+mn-cs"/>
        </a:defRPr>
      </a:lvl8pPr>
      <a:lvl9pPr marL="2690513" indent="-158265" algn="l" defTabSz="633062" rtl="0" eaLnBrk="1" latinLnBrk="0" hangingPunct="1">
        <a:spcBef>
          <a:spcPct val="20000"/>
        </a:spcBef>
        <a:buFont typeface="Arial" pitchFamily="34" charset="0"/>
        <a:buChar char="•"/>
        <a:defRPr kumimoji="1" sz="1385" kern="1200">
          <a:solidFill>
            <a:schemeClr val="tx1"/>
          </a:solidFill>
          <a:latin typeface="+mn-lt"/>
          <a:ea typeface="+mn-ea"/>
          <a:cs typeface="+mn-cs"/>
        </a:defRPr>
      </a:lvl9pPr>
    </p:bodyStyle>
    <p:otherStyle>
      <a:defPPr>
        <a:defRPr lang="ja-JP"/>
      </a:defPPr>
      <a:lvl1pPr marL="0" algn="l" defTabSz="633062" rtl="0" eaLnBrk="1" latinLnBrk="0" hangingPunct="1">
        <a:defRPr kumimoji="1" sz="1246" kern="1200">
          <a:solidFill>
            <a:schemeClr val="tx1"/>
          </a:solidFill>
          <a:latin typeface="+mn-lt"/>
          <a:ea typeface="+mn-ea"/>
          <a:cs typeface="+mn-cs"/>
        </a:defRPr>
      </a:lvl1pPr>
      <a:lvl2pPr marL="316531" algn="l" defTabSz="633062" rtl="0" eaLnBrk="1" latinLnBrk="0" hangingPunct="1">
        <a:defRPr kumimoji="1" sz="1246" kern="1200">
          <a:solidFill>
            <a:schemeClr val="tx1"/>
          </a:solidFill>
          <a:latin typeface="+mn-lt"/>
          <a:ea typeface="+mn-ea"/>
          <a:cs typeface="+mn-cs"/>
        </a:defRPr>
      </a:lvl2pPr>
      <a:lvl3pPr marL="633062" algn="l" defTabSz="633062" rtl="0" eaLnBrk="1" latinLnBrk="0" hangingPunct="1">
        <a:defRPr kumimoji="1" sz="1246" kern="1200">
          <a:solidFill>
            <a:schemeClr val="tx1"/>
          </a:solidFill>
          <a:latin typeface="+mn-lt"/>
          <a:ea typeface="+mn-ea"/>
          <a:cs typeface="+mn-cs"/>
        </a:defRPr>
      </a:lvl3pPr>
      <a:lvl4pPr marL="949593" algn="l" defTabSz="633062" rtl="0" eaLnBrk="1" latinLnBrk="0" hangingPunct="1">
        <a:defRPr kumimoji="1" sz="1246" kern="1200">
          <a:solidFill>
            <a:schemeClr val="tx1"/>
          </a:solidFill>
          <a:latin typeface="+mn-lt"/>
          <a:ea typeface="+mn-ea"/>
          <a:cs typeface="+mn-cs"/>
        </a:defRPr>
      </a:lvl4pPr>
      <a:lvl5pPr marL="1266124" algn="l" defTabSz="633062" rtl="0" eaLnBrk="1" latinLnBrk="0" hangingPunct="1">
        <a:defRPr kumimoji="1" sz="1246" kern="1200">
          <a:solidFill>
            <a:schemeClr val="tx1"/>
          </a:solidFill>
          <a:latin typeface="+mn-lt"/>
          <a:ea typeface="+mn-ea"/>
          <a:cs typeface="+mn-cs"/>
        </a:defRPr>
      </a:lvl5pPr>
      <a:lvl6pPr marL="1582655" algn="l" defTabSz="633062" rtl="0" eaLnBrk="1" latinLnBrk="0" hangingPunct="1">
        <a:defRPr kumimoji="1" sz="1246" kern="1200">
          <a:solidFill>
            <a:schemeClr val="tx1"/>
          </a:solidFill>
          <a:latin typeface="+mn-lt"/>
          <a:ea typeface="+mn-ea"/>
          <a:cs typeface="+mn-cs"/>
        </a:defRPr>
      </a:lvl6pPr>
      <a:lvl7pPr marL="1899186" algn="l" defTabSz="633062" rtl="0" eaLnBrk="1" latinLnBrk="0" hangingPunct="1">
        <a:defRPr kumimoji="1" sz="1246" kern="1200">
          <a:solidFill>
            <a:schemeClr val="tx1"/>
          </a:solidFill>
          <a:latin typeface="+mn-lt"/>
          <a:ea typeface="+mn-ea"/>
          <a:cs typeface="+mn-cs"/>
        </a:defRPr>
      </a:lvl7pPr>
      <a:lvl8pPr marL="2215717" algn="l" defTabSz="633062" rtl="0" eaLnBrk="1" latinLnBrk="0" hangingPunct="1">
        <a:defRPr kumimoji="1" sz="1246" kern="1200">
          <a:solidFill>
            <a:schemeClr val="tx1"/>
          </a:solidFill>
          <a:latin typeface="+mn-lt"/>
          <a:ea typeface="+mn-ea"/>
          <a:cs typeface="+mn-cs"/>
        </a:defRPr>
      </a:lvl8pPr>
      <a:lvl9pPr marL="2532248" algn="l" defTabSz="633062" rtl="0" eaLnBrk="1" latinLnBrk="0" hangingPunct="1">
        <a:defRPr kumimoji="1" sz="124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300">
                <a:solidFill>
                  <a:schemeClr val="tx1">
                    <a:tint val="75000"/>
                  </a:schemeClr>
                </a:solidFill>
              </a:defRPr>
            </a:lvl1pPr>
          </a:lstStyle>
          <a:p>
            <a:endParaRPr kumimoji="1" lang="ja-JP" altLang="en-US"/>
          </a:p>
        </p:txBody>
      </p:sp>
      <p:sp>
        <p:nvSpPr>
          <p:cNvPr id="5" name="フッター プレースホルダー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300">
                <a:solidFill>
                  <a:schemeClr val="tx1">
                    <a:tint val="75000"/>
                  </a:schemeClr>
                </a:solidFill>
              </a:defRPr>
            </a:lvl1pPr>
          </a:lstStyle>
          <a:p>
            <a:r>
              <a:rPr kumimoji="1" lang="zh-CN" altLang="en-US"/>
              <a:t>公益社団法人 日本医師会</a:t>
            </a:r>
            <a:endParaRPr kumimoji="1" lang="ja-JP" altLang="en-US"/>
          </a:p>
        </p:txBody>
      </p:sp>
      <p:sp>
        <p:nvSpPr>
          <p:cNvPr id="6" name="スライド番号プレースホルダー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300">
                <a:solidFill>
                  <a:schemeClr val="tx1">
                    <a:tint val="75000"/>
                  </a:schemeClr>
                </a:solidFill>
              </a:defRPr>
            </a:lvl1pPr>
          </a:lstStyle>
          <a:p>
            <a:fld id="{1C9087CC-3509-4D82-BE71-522589A25874}" type="slidenum">
              <a:rPr kumimoji="1" lang="ja-JP" altLang="en-US" smtClean="0"/>
              <a:t>‹#›</a:t>
            </a:fld>
            <a:endParaRPr kumimoji="1" lang="ja-JP" altLang="en-US"/>
          </a:p>
        </p:txBody>
      </p:sp>
    </p:spTree>
    <p:extLst>
      <p:ext uri="{BB962C8B-B14F-4D97-AF65-F5344CB8AC3E}">
        <p14:creationId xmlns:p14="http://schemas.microsoft.com/office/powerpoint/2010/main" val="63671837"/>
      </p:ext>
    </p:extLst>
  </p:cSld>
  <p:clrMap bg1="lt1" tx1="dk1" bg2="lt2" tx2="dk2" accent1="accent1" accent2="accent2" accent3="accent3" accent4="accent4" accent5="accent5" accent6="accent6" hlink="hlink" folHlink="folHlink"/>
  <p:sldLayoutIdLst>
    <p:sldLayoutId id="2147486015" r:id="rId1"/>
    <p:sldLayoutId id="2147486016" r:id="rId2"/>
    <p:sldLayoutId id="2147486018" r:id="rId3"/>
  </p:sldLayoutIdLst>
  <p:hf hdr="0" ftr="0" dt="0"/>
  <p:txStyles>
    <p:titleStyle>
      <a:lvl1pPr algn="ctr" defTabSz="990570" rtl="0" eaLnBrk="1" latinLnBrk="0" hangingPunct="1">
        <a:spcBef>
          <a:spcPct val="0"/>
        </a:spcBef>
        <a:buNone/>
        <a:defRPr kumimoji="1" sz="4767" kern="1200">
          <a:solidFill>
            <a:schemeClr val="tx1"/>
          </a:solidFill>
          <a:latin typeface="+mj-lt"/>
          <a:ea typeface="+mj-ea"/>
          <a:cs typeface="+mj-cs"/>
        </a:defRPr>
      </a:lvl1pPr>
    </p:titleStyle>
    <p:bodyStyle>
      <a:lvl1pPr marL="371464" indent="-371464" algn="l" defTabSz="990570" rtl="0" eaLnBrk="1" latinLnBrk="0" hangingPunct="1">
        <a:spcBef>
          <a:spcPct val="20000"/>
        </a:spcBef>
        <a:buFont typeface="Arial" panose="020B0604020202020204" pitchFamily="34" charset="0"/>
        <a:buChar char="•"/>
        <a:defRPr kumimoji="1" sz="3467" kern="1200">
          <a:solidFill>
            <a:schemeClr val="tx1"/>
          </a:solidFill>
          <a:latin typeface="+mn-lt"/>
          <a:ea typeface="+mn-ea"/>
          <a:cs typeface="+mn-cs"/>
        </a:defRPr>
      </a:lvl1pPr>
      <a:lvl2pPr marL="804838" indent="-309553" algn="l" defTabSz="990570" rtl="0" eaLnBrk="1" latinLnBrk="0" hangingPunct="1">
        <a:spcBef>
          <a:spcPct val="20000"/>
        </a:spcBef>
        <a:buFont typeface="Arial" panose="020B0604020202020204" pitchFamily="34" charset="0"/>
        <a:buChar char="–"/>
        <a:defRPr kumimoji="1" sz="3033" kern="1200">
          <a:solidFill>
            <a:schemeClr val="tx1"/>
          </a:solidFill>
          <a:latin typeface="+mn-lt"/>
          <a:ea typeface="+mn-ea"/>
          <a:cs typeface="+mn-cs"/>
        </a:defRPr>
      </a:lvl2pPr>
      <a:lvl3pPr marL="1238212" indent="-247642" algn="l" defTabSz="990570" rtl="0" eaLnBrk="1" latinLnBrk="0" hangingPunct="1">
        <a:spcBef>
          <a:spcPct val="20000"/>
        </a:spcBef>
        <a:buFont typeface="Arial" panose="020B0604020202020204" pitchFamily="34" charset="0"/>
        <a:buChar char="•"/>
        <a:defRPr kumimoji="1" sz="2600" kern="1200">
          <a:solidFill>
            <a:schemeClr val="tx1"/>
          </a:solidFill>
          <a:latin typeface="+mn-lt"/>
          <a:ea typeface="+mn-ea"/>
          <a:cs typeface="+mn-cs"/>
        </a:defRPr>
      </a:lvl3pPr>
      <a:lvl4pPr marL="1733497"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4pPr>
      <a:lvl5pPr marL="222878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5pPr>
      <a:lvl6pPr marL="272406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9pPr>
    </p:bodyStyle>
    <p:otherStyle>
      <a:defPPr>
        <a:defRPr lang="ja-JP"/>
      </a:defPPr>
      <a:lvl1pPr marL="0" algn="l" defTabSz="990570" rtl="0" eaLnBrk="1" latinLnBrk="0" hangingPunct="1">
        <a:defRPr kumimoji="1" sz="1950" kern="1200">
          <a:solidFill>
            <a:schemeClr val="tx1"/>
          </a:solidFill>
          <a:latin typeface="+mn-lt"/>
          <a:ea typeface="+mn-ea"/>
          <a:cs typeface="+mn-cs"/>
        </a:defRPr>
      </a:lvl1pPr>
      <a:lvl2pPr marL="495285" algn="l" defTabSz="990570" rtl="0" eaLnBrk="1" latinLnBrk="0" hangingPunct="1">
        <a:defRPr kumimoji="1" sz="1950" kern="1200">
          <a:solidFill>
            <a:schemeClr val="tx1"/>
          </a:solidFill>
          <a:latin typeface="+mn-lt"/>
          <a:ea typeface="+mn-ea"/>
          <a:cs typeface="+mn-cs"/>
        </a:defRPr>
      </a:lvl2pPr>
      <a:lvl3pPr marL="990570" algn="l" defTabSz="990570" rtl="0" eaLnBrk="1" latinLnBrk="0" hangingPunct="1">
        <a:defRPr kumimoji="1" sz="1950" kern="1200">
          <a:solidFill>
            <a:schemeClr val="tx1"/>
          </a:solidFill>
          <a:latin typeface="+mn-lt"/>
          <a:ea typeface="+mn-ea"/>
          <a:cs typeface="+mn-cs"/>
        </a:defRPr>
      </a:lvl3pPr>
      <a:lvl4pPr marL="1485854" algn="l" defTabSz="990570" rtl="0" eaLnBrk="1" latinLnBrk="0" hangingPunct="1">
        <a:defRPr kumimoji="1" sz="1950" kern="1200">
          <a:solidFill>
            <a:schemeClr val="tx1"/>
          </a:solidFill>
          <a:latin typeface="+mn-lt"/>
          <a:ea typeface="+mn-ea"/>
          <a:cs typeface="+mn-cs"/>
        </a:defRPr>
      </a:lvl4pPr>
      <a:lvl5pPr marL="1981139" algn="l" defTabSz="990570" rtl="0" eaLnBrk="1" latinLnBrk="0" hangingPunct="1">
        <a:defRPr kumimoji="1" sz="1950" kern="1200">
          <a:solidFill>
            <a:schemeClr val="tx1"/>
          </a:solidFill>
          <a:latin typeface="+mn-lt"/>
          <a:ea typeface="+mn-ea"/>
          <a:cs typeface="+mn-cs"/>
        </a:defRPr>
      </a:lvl5pPr>
      <a:lvl6pPr marL="2476424" algn="l" defTabSz="990570" rtl="0" eaLnBrk="1" latinLnBrk="0" hangingPunct="1">
        <a:defRPr kumimoji="1" sz="1950" kern="1200">
          <a:solidFill>
            <a:schemeClr val="tx1"/>
          </a:solidFill>
          <a:latin typeface="+mn-lt"/>
          <a:ea typeface="+mn-ea"/>
          <a:cs typeface="+mn-cs"/>
        </a:defRPr>
      </a:lvl6pPr>
      <a:lvl7pPr marL="2971709" algn="l" defTabSz="990570" rtl="0" eaLnBrk="1" latinLnBrk="0" hangingPunct="1">
        <a:defRPr kumimoji="1" sz="1950" kern="1200">
          <a:solidFill>
            <a:schemeClr val="tx1"/>
          </a:solidFill>
          <a:latin typeface="+mn-lt"/>
          <a:ea typeface="+mn-ea"/>
          <a:cs typeface="+mn-cs"/>
        </a:defRPr>
      </a:lvl7pPr>
      <a:lvl8pPr marL="3466993" algn="l" defTabSz="990570" rtl="0" eaLnBrk="1" latinLnBrk="0" hangingPunct="1">
        <a:defRPr kumimoji="1" sz="1950" kern="1200">
          <a:solidFill>
            <a:schemeClr val="tx1"/>
          </a:solidFill>
          <a:latin typeface="+mn-lt"/>
          <a:ea typeface="+mn-ea"/>
          <a:cs typeface="+mn-cs"/>
        </a:defRPr>
      </a:lvl8pPr>
      <a:lvl9pPr marL="3962278" algn="l" defTabSz="990570" rtl="0" eaLnBrk="1" latinLnBrk="0" hangingPunct="1">
        <a:defRPr kumimoji="1" sz="19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image" Target="../media/image9.emf"/></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image" Target="../media/image8.emf"/><Relationship Id="rId4"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2.xml"/><Relationship Id="rId6" Type="http://schemas.openxmlformats.org/officeDocument/2006/relationships/image" Target="../media/image1.png"/><Relationship Id="rId5" Type="http://schemas.openxmlformats.org/officeDocument/2006/relationships/image" Target="../media/image9.emf"/><Relationship Id="rId4"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image" Target="../media/image11.emf"/><Relationship Id="rId4" Type="http://schemas.openxmlformats.org/officeDocument/2006/relationships/image" Target="../media/image10.em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image" Target="../media/image16.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image" Target="../media/image7.emf"/><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image" Target="../media/image8.em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8.em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8.emf"/><Relationship Id="rId4"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9.e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2D924D0-0143-F700-A084-D6C79F73E997}"/>
              </a:ext>
            </a:extLst>
          </p:cNvPr>
          <p:cNvSpPr>
            <a:spLocks noGrp="1"/>
          </p:cNvSpPr>
          <p:nvPr>
            <p:ph type="title"/>
          </p:nvPr>
        </p:nvSpPr>
        <p:spPr>
          <a:xfrm>
            <a:off x="399543" y="692696"/>
            <a:ext cx="11377264" cy="3384376"/>
          </a:xfrm>
        </p:spPr>
        <p:txBody>
          <a:bodyPr>
            <a:noAutofit/>
          </a:bodyPr>
          <a:lstStyle/>
          <a:p>
            <a:r>
              <a:rPr kumimoji="1" lang="ja-JP" altLang="en-US" sz="5400" dirty="0"/>
              <a:t>ベースアップ評価料（</a:t>
            </a:r>
            <a:r>
              <a:rPr kumimoji="1" lang="en-US" altLang="ja-JP" sz="5400" dirty="0"/>
              <a:t>Ⅰ</a:t>
            </a:r>
            <a:r>
              <a:rPr kumimoji="1" lang="ja-JP" altLang="en-US" sz="5400" dirty="0"/>
              <a:t>）の届出様式の</a:t>
            </a:r>
            <a:br>
              <a:rPr kumimoji="1" lang="en-US" altLang="ja-JP" sz="5400" dirty="0"/>
            </a:br>
            <a:r>
              <a:rPr kumimoji="1" lang="ja-JP" altLang="en-US" sz="5400" dirty="0"/>
              <a:t>大幅な簡素化</a:t>
            </a:r>
            <a:br>
              <a:rPr kumimoji="1" lang="en-US" altLang="ja-JP" sz="5400" dirty="0"/>
            </a:br>
            <a:r>
              <a:rPr kumimoji="1" lang="ja-JP" altLang="en-US" sz="5400" dirty="0"/>
              <a:t>↓</a:t>
            </a:r>
            <a:br>
              <a:rPr lang="en-US" altLang="ja-JP" sz="5400" dirty="0"/>
            </a:br>
            <a:r>
              <a:rPr kumimoji="1" lang="ja-JP" altLang="en-US" sz="5400" dirty="0"/>
              <a:t>是非、</a:t>
            </a:r>
            <a:r>
              <a:rPr kumimoji="1" lang="en-US" altLang="ja-JP" sz="5400" dirty="0"/>
              <a:t>2</a:t>
            </a:r>
            <a:r>
              <a:rPr kumimoji="1" lang="ja-JP" altLang="en-US" sz="5400" dirty="0"/>
              <a:t>月中の届出の検討を</a:t>
            </a:r>
          </a:p>
        </p:txBody>
      </p:sp>
      <p:sp>
        <p:nvSpPr>
          <p:cNvPr id="4" name="スライド番号プレースホルダー 3">
            <a:extLst>
              <a:ext uri="{FF2B5EF4-FFF2-40B4-BE49-F238E27FC236}">
                <a16:creationId xmlns:a16="http://schemas.microsoft.com/office/drawing/2014/main" id="{820B25C0-B255-E687-BF08-E44C3345FF75}"/>
              </a:ext>
            </a:extLst>
          </p:cNvPr>
          <p:cNvSpPr>
            <a:spLocks noGrp="1"/>
          </p:cNvSpPr>
          <p:nvPr>
            <p:ph type="sldNum" sz="quarter" idx="11"/>
          </p:nvPr>
        </p:nvSpPr>
        <p:spPr>
          <a:xfrm>
            <a:off x="9321508" y="6374246"/>
            <a:ext cx="2844800" cy="476250"/>
          </a:xfrm>
        </p:spPr>
        <p:txBody>
          <a:bodyPr/>
          <a:lstStyle/>
          <a:p>
            <a:pPr>
              <a:defRPr/>
            </a:pPr>
            <a:fld id="{54512D34-44EA-4A9C-B3DF-7B6D0D121667}" type="slidenum">
              <a:rPr lang="en-US" altLang="ja-JP" smtClean="0"/>
              <a:pPr>
                <a:defRPr/>
              </a:pPr>
              <a:t>1</a:t>
            </a:fld>
            <a:endParaRPr lang="en-US" altLang="ja-JP" dirty="0"/>
          </a:p>
        </p:txBody>
      </p:sp>
      <p:sp>
        <p:nvSpPr>
          <p:cNvPr id="3" name="テキスト ボックス 2">
            <a:extLst>
              <a:ext uri="{FF2B5EF4-FFF2-40B4-BE49-F238E27FC236}">
                <a16:creationId xmlns:a16="http://schemas.microsoft.com/office/drawing/2014/main" id="{1043C582-478A-7E41-7BB0-4608DD823693}"/>
              </a:ext>
            </a:extLst>
          </p:cNvPr>
          <p:cNvSpPr txBox="1"/>
          <p:nvPr/>
        </p:nvSpPr>
        <p:spPr>
          <a:xfrm>
            <a:off x="3459883" y="4964975"/>
            <a:ext cx="5256584" cy="1200329"/>
          </a:xfrm>
          <a:prstGeom prst="rect">
            <a:avLst/>
          </a:prstGeom>
          <a:noFill/>
          <a:ln>
            <a:solidFill>
              <a:schemeClr val="tx1"/>
            </a:solidFill>
          </a:ln>
        </p:spPr>
        <p:txBody>
          <a:bodyPr wrap="square" rtlCol="0">
            <a:spAutoFit/>
          </a:bodyPr>
          <a:lstStyle/>
          <a:p>
            <a:pPr algn="ctr"/>
            <a:r>
              <a:rPr kumimoji="1" lang="ja-JP" altLang="en-US" sz="2800" dirty="0">
                <a:latin typeface="+mj-ea"/>
                <a:ea typeface="+mj-ea"/>
              </a:rPr>
              <a:t>日本医師会　常任理事</a:t>
            </a:r>
            <a:endParaRPr kumimoji="1" lang="en-US" altLang="ja-JP" sz="2800" dirty="0">
              <a:latin typeface="+mj-ea"/>
              <a:ea typeface="+mj-ea"/>
            </a:endParaRPr>
          </a:p>
          <a:p>
            <a:r>
              <a:rPr lang="ja-JP" altLang="en-US" sz="4400" dirty="0"/>
              <a:t>　　　　長島公之</a:t>
            </a:r>
            <a:endParaRPr kumimoji="1" lang="ja-JP" altLang="en-US" sz="4400" dirty="0"/>
          </a:p>
        </p:txBody>
      </p:sp>
      <p:pic>
        <p:nvPicPr>
          <p:cNvPr id="24" name="オーディオ 23">
            <a:hlinkClick r:id="" action="ppaction://media"/>
            <a:extLst>
              <a:ext uri="{FF2B5EF4-FFF2-40B4-BE49-F238E27FC236}">
                <a16:creationId xmlns:a16="http://schemas.microsoft.com/office/drawing/2014/main" id="{8DB2A949-76F7-9417-49D8-5839DBFA70C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67519844"/>
      </p:ext>
    </p:extLst>
  </p:cSld>
  <p:clrMapOvr>
    <a:masterClrMapping/>
  </p:clrMapOvr>
  <mc:AlternateContent xmlns:mc="http://schemas.openxmlformats.org/markup-compatibility/2006" xmlns:p14="http://schemas.microsoft.com/office/powerpoint/2010/main">
    <mc:Choice Requires="p14">
      <p:transition spd="slow" p14:dur="2000" advTm="16780"/>
    </mc:Choice>
    <mc:Fallback xmlns="">
      <p:transition spd="slow" advTm="16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502DD-1E5E-819A-2831-FA5071C39E39}"/>
            </a:ext>
          </a:extLst>
        </p:cNvPr>
        <p:cNvGrpSpPr/>
        <p:nvPr/>
      </p:nvGrpSpPr>
      <p:grpSpPr>
        <a:xfrm>
          <a:off x="0" y="0"/>
          <a:ext cx="0" cy="0"/>
          <a:chOff x="0" y="0"/>
          <a:chExt cx="0" cy="0"/>
        </a:xfrm>
      </p:grpSpPr>
      <p:pic>
        <p:nvPicPr>
          <p:cNvPr id="7" name="図 6">
            <a:extLst>
              <a:ext uri="{FF2B5EF4-FFF2-40B4-BE49-F238E27FC236}">
                <a16:creationId xmlns:a16="http://schemas.microsoft.com/office/drawing/2014/main" id="{4961E159-F3BC-DD1E-C376-2D4AA091EC29}"/>
              </a:ext>
            </a:extLst>
          </p:cNvPr>
          <p:cNvPicPr>
            <a:picLocks noChangeAspect="1"/>
          </p:cNvPicPr>
          <p:nvPr/>
        </p:nvPicPr>
        <p:blipFill>
          <a:blip r:embed="rId4"/>
          <a:srcRect t="60632" r="4124" b="775"/>
          <a:stretch/>
        </p:blipFill>
        <p:spPr>
          <a:xfrm>
            <a:off x="551384" y="476672"/>
            <a:ext cx="10369152" cy="2974111"/>
          </a:xfrm>
          <a:prstGeom prst="rect">
            <a:avLst/>
          </a:prstGeom>
          <a:ln w="28575">
            <a:solidFill>
              <a:schemeClr val="tx1"/>
            </a:solidFill>
          </a:ln>
        </p:spPr>
      </p:pic>
      <p:sp>
        <p:nvSpPr>
          <p:cNvPr id="3" name="スライド番号プレースホルダー 4">
            <a:extLst>
              <a:ext uri="{FF2B5EF4-FFF2-40B4-BE49-F238E27FC236}">
                <a16:creationId xmlns:a16="http://schemas.microsoft.com/office/drawing/2014/main" id="{7E65CA94-76A2-2FE2-F0C8-847BBFEF7248}"/>
              </a:ext>
            </a:extLst>
          </p:cNvPr>
          <p:cNvSpPr txBox="1">
            <a:spLocks noGrp="1"/>
          </p:cNvSpPr>
          <p:nvPr/>
        </p:nvSpPr>
        <p:spPr bwMode="auto">
          <a:xfrm>
            <a:off x="10073395" y="630932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E067961-EC55-4815-9B2E-C9E7B8471E1C}" type="slidenum">
              <a:rPr kumimoji="1" lang="en-US" altLang="ja-JP" sz="3200" b="0" i="0" u="none" strike="noStrike" kern="0" cap="none" spc="0" normalizeH="0" baseline="0" noProof="0">
                <a:ln>
                  <a:noFill/>
                </a:ln>
                <a:solidFill>
                  <a:srgbClr val="000000"/>
                </a:solidFill>
                <a:effectLst/>
                <a:uLnTx/>
                <a:uFillTx/>
                <a:latin typeface="ＭＳ Ｐゴシック" charset="-128"/>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1" lang="en-US" altLang="ja-JP" sz="3200" b="0" i="0" u="none" strike="noStrike" kern="0" cap="none" spc="0" normalizeH="0" baseline="0" noProof="0" dirty="0">
              <a:ln>
                <a:noFill/>
              </a:ln>
              <a:solidFill>
                <a:srgbClr val="000000"/>
              </a:solidFill>
              <a:effectLst/>
              <a:uLnTx/>
              <a:uFillTx/>
              <a:latin typeface="ＭＳ Ｐゴシック" charset="-128"/>
              <a:ea typeface="ＭＳ Ｐゴシック" charset="-128"/>
              <a:cs typeface="+mn-cs"/>
            </a:endParaRPr>
          </a:p>
        </p:txBody>
      </p:sp>
      <p:sp>
        <p:nvSpPr>
          <p:cNvPr id="5" name="テキスト ボックス 4">
            <a:extLst>
              <a:ext uri="{FF2B5EF4-FFF2-40B4-BE49-F238E27FC236}">
                <a16:creationId xmlns:a16="http://schemas.microsoft.com/office/drawing/2014/main" id="{71E7B7B5-FA7C-4A88-BF5A-356837EAF085}"/>
              </a:ext>
            </a:extLst>
          </p:cNvPr>
          <p:cNvSpPr txBox="1"/>
          <p:nvPr/>
        </p:nvSpPr>
        <p:spPr>
          <a:xfrm>
            <a:off x="0" y="1071"/>
            <a:ext cx="12192000" cy="369332"/>
          </a:xfrm>
          <a:prstGeom prst="rect">
            <a:avLst/>
          </a:prstGeom>
          <a:solidFill>
            <a:srgbClr val="E97132"/>
          </a:solidFill>
          <a:ln w="19050" cap="flat" cmpd="sng" algn="ctr">
            <a:noFill/>
            <a:prstDash val="solid"/>
            <a:miter lim="800000"/>
          </a:ln>
          <a:effectLst/>
        </p:spPr>
        <p:txBody>
          <a:bodyPr wrap="square" rtlCol="0">
            <a:spAutoFit/>
          </a:bodyPr>
          <a:lstStyle/>
          <a:p>
            <a:pPr marL="0" marR="0" lvl="0" indent="0" algn="ctr" defTabSz="417909" eaLnBrk="1" fontAlgn="auto" latinLnBrk="0" hangingPunct="1">
              <a:lnSpc>
                <a:spcPct val="100000"/>
              </a:lnSpc>
              <a:spcBef>
                <a:spcPts val="0"/>
              </a:spcBef>
              <a:spcAft>
                <a:spcPts val="0"/>
              </a:spcAft>
              <a:buClrTx/>
              <a:buSzTx/>
              <a:buFontTx/>
              <a:buNone/>
              <a:tabLst/>
              <a:defRPr/>
            </a:pPr>
            <a:r>
              <a:rPr kumimoji="0" lang="ja-JP" altLang="en-US" sz="1800" b="1" i="0" u="none" strike="noStrike" kern="100" cap="none" spc="0" normalizeH="0" baseline="0" noProof="0" dirty="0">
                <a:ln w="0"/>
                <a:solidFill>
                  <a:prstClr val="white"/>
                </a:solidFill>
                <a:effectLst>
                  <a:outerShdw blurRad="38100" dist="19050" dir="2700000" algn="tl" rotWithShape="0">
                    <a:prstClr val="black">
                      <a:alpha val="40000"/>
                    </a:prstClr>
                  </a:outerShdw>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「別添」記載例 ③　賃金改善に関する事項　２月中届出の場合</a:t>
            </a:r>
            <a:endParaRPr kumimoji="0" lang="ja-JP" altLang="ja-JP" sz="1800" b="1" i="0" u="none" strike="noStrike" kern="100" cap="none" spc="0" normalizeH="0" baseline="0" noProof="0" dirty="0">
              <a:ln w="0"/>
              <a:solidFill>
                <a:prstClr val="white"/>
              </a:solidFill>
              <a:effectLst>
                <a:outerShdw blurRad="38100" dist="19050" dir="2700000" algn="tl" rotWithShape="0">
                  <a:prstClr val="black">
                    <a:alpha val="40000"/>
                  </a:prstClr>
                </a:outerShdw>
              </a:effectLst>
              <a:uLnTx/>
              <a:uFillTx/>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2" name="テキスト ボックス 1">
            <a:extLst>
              <a:ext uri="{FF2B5EF4-FFF2-40B4-BE49-F238E27FC236}">
                <a16:creationId xmlns:a16="http://schemas.microsoft.com/office/drawing/2014/main" id="{25B0AD1B-D81D-1667-3E6B-7366133C0309}"/>
              </a:ext>
            </a:extLst>
          </p:cNvPr>
          <p:cNvSpPr txBox="1"/>
          <p:nvPr/>
        </p:nvSpPr>
        <p:spPr>
          <a:xfrm>
            <a:off x="335360" y="3549577"/>
            <a:ext cx="11449271" cy="3170099"/>
          </a:xfrm>
          <a:prstGeom prst="rect">
            <a:avLst/>
          </a:prstGeom>
          <a:noFill/>
        </p:spPr>
        <p:txBody>
          <a:bodyPr wrap="square" rtlCol="0">
            <a:spAutoFit/>
          </a:bodyPr>
          <a:lstStyle/>
          <a:p>
            <a:r>
              <a:rPr lang="ja-JP" altLang="en-US" sz="2000" dirty="0"/>
              <a:t>⑮対象職員（全体）の</a:t>
            </a:r>
            <a:r>
              <a:rPr lang="en-US" altLang="ja-JP" sz="2000" dirty="0"/>
              <a:t>1</a:t>
            </a:r>
            <a:r>
              <a:rPr lang="ja-JP" altLang="en-US" sz="2000" dirty="0"/>
              <a:t>か月の賃金改善見込み額</a:t>
            </a:r>
            <a:endParaRPr lang="en-US" altLang="ja-JP" sz="2000" dirty="0"/>
          </a:p>
          <a:p>
            <a:r>
              <a:rPr lang="ja-JP" altLang="en-US" sz="2000" dirty="0"/>
              <a:t>　　⑫ベースアップ評価料算定金額の全額を対象職員の賃金改善に充てると、基本給等の引上げに連動して引き上がる法定福利費の事業主負担分等は、医療機関の持ち出しになってしまいます。</a:t>
            </a:r>
          </a:p>
          <a:p>
            <a:r>
              <a:rPr lang="ja-JP" altLang="en-US" sz="2000" dirty="0"/>
              <a:t>　そこで、法定福利費の事業主負担分等を差し引いた金額を、⑮「対象職員全体の賃金改善見込み額」に設定します。事業主負担分は</a:t>
            </a:r>
            <a:r>
              <a:rPr lang="en-US" altLang="ja-JP" sz="2000" dirty="0"/>
              <a:t>16.5%</a:t>
            </a:r>
            <a:r>
              <a:rPr lang="ja-JP" altLang="en-US" sz="2000" dirty="0"/>
              <a:t>の金額としてよいので</a:t>
            </a:r>
          </a:p>
          <a:p>
            <a:r>
              <a:rPr lang="ja-JP" altLang="en-US" sz="2000" dirty="0">
                <a:solidFill>
                  <a:srgbClr val="0070C0"/>
                </a:solidFill>
              </a:rPr>
              <a:t>　⑮の計算方法　　⑫の金額を</a:t>
            </a:r>
            <a:r>
              <a:rPr lang="en-US" altLang="ja-JP" sz="2000" dirty="0">
                <a:solidFill>
                  <a:srgbClr val="0070C0"/>
                </a:solidFill>
              </a:rPr>
              <a:t>1.165</a:t>
            </a:r>
            <a:r>
              <a:rPr lang="ja-JP" altLang="en-US" sz="2000" dirty="0">
                <a:solidFill>
                  <a:srgbClr val="0070C0"/>
                </a:solidFill>
              </a:rPr>
              <a:t>で割る　（　</a:t>
            </a:r>
            <a:r>
              <a:rPr lang="en-US" altLang="ja-JP" sz="2000" dirty="0">
                <a:solidFill>
                  <a:srgbClr val="0070C0"/>
                </a:solidFill>
              </a:rPr>
              <a:t>16,000÷1.165</a:t>
            </a:r>
            <a:r>
              <a:rPr lang="ja-JP" altLang="en-US" sz="2000" dirty="0">
                <a:solidFill>
                  <a:srgbClr val="0070C0"/>
                </a:solidFill>
              </a:rPr>
              <a:t>＝</a:t>
            </a:r>
            <a:r>
              <a:rPr lang="en-US" altLang="ja-JP" sz="2000" dirty="0">
                <a:solidFill>
                  <a:srgbClr val="0070C0"/>
                </a:solidFill>
              </a:rPr>
              <a:t>13,734</a:t>
            </a:r>
            <a:r>
              <a:rPr lang="ja-JP" altLang="en-US" sz="2000" dirty="0">
                <a:solidFill>
                  <a:srgbClr val="0070C0"/>
                </a:solidFill>
              </a:rPr>
              <a:t>　）</a:t>
            </a:r>
            <a:endParaRPr lang="en-US" altLang="ja-JP" sz="2000" dirty="0">
              <a:solidFill>
                <a:srgbClr val="0070C0"/>
              </a:solidFill>
            </a:endParaRPr>
          </a:p>
          <a:p>
            <a:endParaRPr lang="en-US" altLang="ja-JP" sz="2000" dirty="0">
              <a:solidFill>
                <a:srgbClr val="0070C0"/>
              </a:solidFill>
            </a:endParaRPr>
          </a:p>
          <a:p>
            <a:r>
              <a:rPr lang="ja-JP" altLang="en-US" sz="2000" dirty="0">
                <a:solidFill>
                  <a:srgbClr val="0070C0"/>
                </a:solidFill>
              </a:rPr>
              <a:t>（参考）法定福利費（事業主負担分等を含む）を含む増加額の目安は自動計算　（⑮＋⑯）</a:t>
            </a:r>
            <a:r>
              <a:rPr lang="en-US" altLang="ja-JP" sz="2000" dirty="0">
                <a:solidFill>
                  <a:srgbClr val="0070C0"/>
                </a:solidFill>
              </a:rPr>
              <a:t>×1.165</a:t>
            </a:r>
          </a:p>
          <a:p>
            <a:r>
              <a:rPr lang="ja-JP" altLang="en-US" sz="2000" dirty="0">
                <a:solidFill>
                  <a:srgbClr val="0070C0"/>
                </a:solidFill>
              </a:rPr>
              <a:t>これが⑫の金額以上になることが求められる</a:t>
            </a:r>
            <a:endParaRPr lang="en-US" altLang="ja-JP" sz="2000" dirty="0">
              <a:solidFill>
                <a:srgbClr val="0070C0"/>
              </a:solidFill>
            </a:endParaRPr>
          </a:p>
          <a:p>
            <a:r>
              <a:rPr lang="ja-JP" altLang="en-US" sz="2000" dirty="0">
                <a:solidFill>
                  <a:srgbClr val="0070C0"/>
                </a:solidFill>
              </a:rPr>
              <a:t>　　　　　　　　　　　　</a:t>
            </a:r>
            <a:r>
              <a:rPr lang="en-US" altLang="ja-JP" sz="2000" dirty="0">
                <a:solidFill>
                  <a:srgbClr val="0070C0"/>
                </a:solidFill>
              </a:rPr>
              <a:t>13,750</a:t>
            </a:r>
            <a:r>
              <a:rPr lang="ja-JP" altLang="en-US" sz="2000" dirty="0">
                <a:solidFill>
                  <a:srgbClr val="0070C0"/>
                </a:solidFill>
              </a:rPr>
              <a:t>円にすれば、</a:t>
            </a:r>
            <a:r>
              <a:rPr lang="en-US" altLang="ja-JP" sz="2000" dirty="0">
                <a:solidFill>
                  <a:srgbClr val="0070C0"/>
                </a:solidFill>
              </a:rPr>
              <a:t>16,019</a:t>
            </a:r>
            <a:r>
              <a:rPr lang="ja-JP" altLang="en-US" sz="2000" dirty="0">
                <a:solidFill>
                  <a:srgbClr val="0070C0"/>
                </a:solidFill>
              </a:rPr>
              <a:t>円になる</a:t>
            </a:r>
            <a:r>
              <a:rPr kumimoji="1" lang="ja-JP" altLang="en-US" sz="2000" dirty="0"/>
              <a:t>　　</a:t>
            </a:r>
          </a:p>
        </p:txBody>
      </p:sp>
      <p:sp>
        <p:nvSpPr>
          <p:cNvPr id="6" name="テキスト ボックス 5">
            <a:extLst>
              <a:ext uri="{FF2B5EF4-FFF2-40B4-BE49-F238E27FC236}">
                <a16:creationId xmlns:a16="http://schemas.microsoft.com/office/drawing/2014/main" id="{BCAE54D9-4B6D-B6B6-534D-EC1CD90788D3}"/>
              </a:ext>
            </a:extLst>
          </p:cNvPr>
          <p:cNvSpPr txBox="1"/>
          <p:nvPr/>
        </p:nvSpPr>
        <p:spPr>
          <a:xfrm>
            <a:off x="10632504" y="1523374"/>
            <a:ext cx="1440160" cy="646331"/>
          </a:xfrm>
          <a:prstGeom prst="rect">
            <a:avLst/>
          </a:prstGeom>
          <a:solidFill>
            <a:srgbClr val="002060"/>
          </a:solidFill>
        </p:spPr>
        <p:txBody>
          <a:bodyPr wrap="square" rtlCol="0">
            <a:spAutoFit/>
          </a:bodyPr>
          <a:lstStyle/>
          <a:p>
            <a:r>
              <a:rPr kumimoji="1" lang="ja-JP" altLang="en-US" dirty="0">
                <a:solidFill>
                  <a:schemeClr val="bg1"/>
                </a:solidFill>
              </a:rPr>
              <a:t>⑯不明なら</a:t>
            </a:r>
            <a:endParaRPr kumimoji="1" lang="en-US" altLang="ja-JP" dirty="0">
              <a:solidFill>
                <a:schemeClr val="bg1"/>
              </a:solidFill>
            </a:endParaRPr>
          </a:p>
          <a:p>
            <a:r>
              <a:rPr kumimoji="1" lang="ja-JP" altLang="en-US" dirty="0">
                <a:solidFill>
                  <a:schemeClr val="bg1"/>
                </a:solidFill>
              </a:rPr>
              <a:t>０円</a:t>
            </a:r>
          </a:p>
        </p:txBody>
      </p:sp>
      <p:pic>
        <p:nvPicPr>
          <p:cNvPr id="26" name="オーディオ 25">
            <a:hlinkClick r:id="" action="ppaction://media"/>
            <a:extLst>
              <a:ext uri="{FF2B5EF4-FFF2-40B4-BE49-F238E27FC236}">
                <a16:creationId xmlns:a16="http://schemas.microsoft.com/office/drawing/2014/main" id="{80B069CD-4864-C584-EB35-D20FB973BCD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074630"/>
      </p:ext>
    </p:extLst>
  </p:cSld>
  <p:clrMapOvr>
    <a:masterClrMapping/>
  </p:clrMapOvr>
  <mc:AlternateContent xmlns:mc="http://schemas.openxmlformats.org/markup-compatibility/2006" xmlns:p14="http://schemas.microsoft.com/office/powerpoint/2010/main">
    <mc:Choice Requires="p14">
      <p:transition spd="slow" p14:dur="2000" advTm="154951"/>
    </mc:Choice>
    <mc:Fallback xmlns="">
      <p:transition spd="slow" advTm="154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CD8B78-9A0C-74AC-B8B1-AC3606049950}"/>
            </a:ext>
          </a:extLst>
        </p:cNvPr>
        <p:cNvGrpSpPr/>
        <p:nvPr/>
      </p:nvGrpSpPr>
      <p:grpSpPr>
        <a:xfrm>
          <a:off x="0" y="0"/>
          <a:ext cx="0" cy="0"/>
          <a:chOff x="0" y="0"/>
          <a:chExt cx="0" cy="0"/>
        </a:xfrm>
      </p:grpSpPr>
      <p:pic>
        <p:nvPicPr>
          <p:cNvPr id="15" name="図 14">
            <a:extLst>
              <a:ext uri="{FF2B5EF4-FFF2-40B4-BE49-F238E27FC236}">
                <a16:creationId xmlns:a16="http://schemas.microsoft.com/office/drawing/2014/main" id="{CC578B7B-9DFA-0857-899E-3D393B2423D8}"/>
              </a:ext>
            </a:extLst>
          </p:cNvPr>
          <p:cNvPicPr>
            <a:picLocks noChangeAspect="1"/>
          </p:cNvPicPr>
          <p:nvPr/>
        </p:nvPicPr>
        <p:blipFill>
          <a:blip r:embed="rId5"/>
          <a:stretch>
            <a:fillRect/>
          </a:stretch>
        </p:blipFill>
        <p:spPr>
          <a:xfrm>
            <a:off x="2567608" y="423525"/>
            <a:ext cx="6768752" cy="6325514"/>
          </a:xfrm>
          <a:prstGeom prst="rect">
            <a:avLst/>
          </a:prstGeom>
          <a:ln w="28575">
            <a:solidFill>
              <a:schemeClr val="tx1"/>
            </a:solidFill>
          </a:ln>
        </p:spPr>
      </p:pic>
      <p:sp>
        <p:nvSpPr>
          <p:cNvPr id="3" name="スライド番号プレースホルダー 4">
            <a:extLst>
              <a:ext uri="{FF2B5EF4-FFF2-40B4-BE49-F238E27FC236}">
                <a16:creationId xmlns:a16="http://schemas.microsoft.com/office/drawing/2014/main" id="{953331F8-DBEE-CB3A-C11A-90FC40300AAA}"/>
              </a:ext>
            </a:extLst>
          </p:cNvPr>
          <p:cNvSpPr txBox="1">
            <a:spLocks noGrp="1"/>
          </p:cNvSpPr>
          <p:nvPr/>
        </p:nvSpPr>
        <p:spPr bwMode="auto">
          <a:xfrm>
            <a:off x="10073395" y="630932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E067961-EC55-4815-9B2E-C9E7B8471E1C}" type="slidenum">
              <a:rPr kumimoji="1" lang="en-US" altLang="ja-JP" sz="3200" b="0" i="0" u="none" strike="noStrike" kern="0" cap="none" spc="0" normalizeH="0" baseline="0" noProof="0">
                <a:ln>
                  <a:noFill/>
                </a:ln>
                <a:solidFill>
                  <a:srgbClr val="000000"/>
                </a:solidFill>
                <a:effectLst/>
                <a:uLnTx/>
                <a:uFillTx/>
                <a:latin typeface="ＭＳ Ｐゴシック" charset="-128"/>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1" lang="en-US" altLang="ja-JP" sz="3200" b="0" i="0" u="none" strike="noStrike" kern="0" cap="none" spc="0" normalizeH="0" baseline="0" noProof="0" dirty="0">
              <a:ln>
                <a:noFill/>
              </a:ln>
              <a:solidFill>
                <a:srgbClr val="000000"/>
              </a:solidFill>
              <a:effectLst/>
              <a:uLnTx/>
              <a:uFillTx/>
              <a:latin typeface="ＭＳ Ｐゴシック" charset="-128"/>
              <a:ea typeface="ＭＳ Ｐゴシック" charset="-128"/>
              <a:cs typeface="+mn-cs"/>
            </a:endParaRPr>
          </a:p>
        </p:txBody>
      </p:sp>
      <p:sp>
        <p:nvSpPr>
          <p:cNvPr id="4" name="テキスト ボックス 3">
            <a:extLst>
              <a:ext uri="{FF2B5EF4-FFF2-40B4-BE49-F238E27FC236}">
                <a16:creationId xmlns:a16="http://schemas.microsoft.com/office/drawing/2014/main" id="{02CA124E-B3FB-70E1-456F-A3D3741F1E32}"/>
              </a:ext>
            </a:extLst>
          </p:cNvPr>
          <p:cNvSpPr txBox="1"/>
          <p:nvPr/>
        </p:nvSpPr>
        <p:spPr>
          <a:xfrm>
            <a:off x="0" y="1071"/>
            <a:ext cx="12192000" cy="369332"/>
          </a:xfrm>
          <a:prstGeom prst="rect">
            <a:avLst/>
          </a:prstGeom>
          <a:solidFill>
            <a:srgbClr val="E97132"/>
          </a:solidFill>
          <a:ln w="19050" cap="flat" cmpd="sng" algn="ctr">
            <a:noFill/>
            <a:prstDash val="solid"/>
            <a:miter lim="800000"/>
          </a:ln>
          <a:effectLst/>
        </p:spPr>
        <p:txBody>
          <a:bodyPr wrap="square" rtlCol="0">
            <a:spAutoFit/>
          </a:bodyPr>
          <a:lstStyle/>
          <a:p>
            <a:pPr marL="0" marR="0" lvl="0" indent="0" algn="ctr" defTabSz="417909" eaLnBrk="1" fontAlgn="auto" latinLnBrk="0" hangingPunct="1">
              <a:lnSpc>
                <a:spcPct val="100000"/>
              </a:lnSpc>
              <a:spcBef>
                <a:spcPts val="0"/>
              </a:spcBef>
              <a:spcAft>
                <a:spcPts val="0"/>
              </a:spcAft>
              <a:buClrTx/>
              <a:buSzTx/>
              <a:buFontTx/>
              <a:buNone/>
              <a:tabLst/>
              <a:defRPr/>
            </a:pPr>
            <a:r>
              <a:rPr kumimoji="0" lang="ja-JP" altLang="en-US" sz="1800" b="1" i="0" u="none" strike="noStrike" kern="100" cap="none" spc="0" normalizeH="0" baseline="0" noProof="0" dirty="0">
                <a:ln w="0"/>
                <a:solidFill>
                  <a:prstClr val="white"/>
                </a:solidFill>
                <a:effectLst>
                  <a:outerShdw blurRad="38100" dist="19050" dir="2700000" algn="tl" rotWithShape="0">
                    <a:prstClr val="black">
                      <a:alpha val="40000"/>
                    </a:prstClr>
                  </a:outerShdw>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「別添」記載例 ②　</a:t>
            </a:r>
            <a:r>
              <a:rPr kumimoji="0" lang="en-US" altLang="ja-JP" sz="1800" b="1" i="0" u="none" strike="noStrike" kern="100" cap="none" spc="0" normalizeH="0" baseline="0" noProof="0" dirty="0">
                <a:ln w="0"/>
                <a:solidFill>
                  <a:prstClr val="white"/>
                </a:solidFill>
                <a:effectLst>
                  <a:outerShdw blurRad="38100" dist="19050" dir="2700000" algn="tl" rotWithShape="0">
                    <a:prstClr val="black">
                      <a:alpha val="40000"/>
                    </a:prstClr>
                  </a:outerShdw>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2</a:t>
            </a:r>
            <a:r>
              <a:rPr kumimoji="0" lang="ja-JP" altLang="en-US" sz="1800" b="1" i="0" u="none" strike="noStrike" kern="100" cap="none" spc="0" normalizeH="0" baseline="0" noProof="0" dirty="0">
                <a:ln w="0"/>
                <a:solidFill>
                  <a:prstClr val="white"/>
                </a:solidFill>
                <a:effectLst>
                  <a:outerShdw blurRad="38100" dist="19050" dir="2700000" algn="tl" rotWithShape="0">
                    <a:prstClr val="black">
                      <a:alpha val="40000"/>
                    </a:prstClr>
                  </a:outerShdw>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月中の届出の場合</a:t>
            </a:r>
            <a:endParaRPr kumimoji="0" lang="ja-JP" altLang="ja-JP" sz="1800" b="1" i="0" u="none" strike="noStrike" kern="100" cap="none" spc="0" normalizeH="0" baseline="0" noProof="0" dirty="0">
              <a:ln w="0"/>
              <a:solidFill>
                <a:prstClr val="white"/>
              </a:solidFill>
              <a:effectLst>
                <a:outerShdw blurRad="38100" dist="19050" dir="2700000" algn="tl" rotWithShape="0">
                  <a:prstClr val="black">
                    <a:alpha val="40000"/>
                  </a:prstClr>
                </a:outerShdw>
              </a:effectLst>
              <a:uLnTx/>
              <a:uFillTx/>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2" name="矢印: 右 1">
            <a:extLst>
              <a:ext uri="{FF2B5EF4-FFF2-40B4-BE49-F238E27FC236}">
                <a16:creationId xmlns:a16="http://schemas.microsoft.com/office/drawing/2014/main" id="{327051BE-5AEA-CE43-4464-86BA3CB10C0A}"/>
              </a:ext>
            </a:extLst>
          </p:cNvPr>
          <p:cNvSpPr/>
          <p:nvPr/>
        </p:nvSpPr>
        <p:spPr>
          <a:xfrm rot="10800000">
            <a:off x="8912790" y="1124744"/>
            <a:ext cx="792088" cy="216024"/>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矢印: 右 5">
            <a:extLst>
              <a:ext uri="{FF2B5EF4-FFF2-40B4-BE49-F238E27FC236}">
                <a16:creationId xmlns:a16="http://schemas.microsoft.com/office/drawing/2014/main" id="{BD5A66E2-A4DC-471F-9AF4-182393B69574}"/>
              </a:ext>
            </a:extLst>
          </p:cNvPr>
          <p:cNvSpPr/>
          <p:nvPr/>
        </p:nvSpPr>
        <p:spPr>
          <a:xfrm rot="10800000">
            <a:off x="8940316" y="1695361"/>
            <a:ext cx="792088" cy="216024"/>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矢印: 右 6">
            <a:extLst>
              <a:ext uri="{FF2B5EF4-FFF2-40B4-BE49-F238E27FC236}">
                <a16:creationId xmlns:a16="http://schemas.microsoft.com/office/drawing/2014/main" id="{1E88DFD4-231C-5DFB-DC84-B137329444F1}"/>
              </a:ext>
            </a:extLst>
          </p:cNvPr>
          <p:cNvSpPr/>
          <p:nvPr/>
        </p:nvSpPr>
        <p:spPr>
          <a:xfrm rot="10800000">
            <a:off x="6528048" y="3195069"/>
            <a:ext cx="792088" cy="216024"/>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矢印: 右 7">
            <a:extLst>
              <a:ext uri="{FF2B5EF4-FFF2-40B4-BE49-F238E27FC236}">
                <a16:creationId xmlns:a16="http://schemas.microsoft.com/office/drawing/2014/main" id="{253E1AAF-A599-4110-6393-E3895884308E}"/>
              </a:ext>
            </a:extLst>
          </p:cNvPr>
          <p:cNvSpPr/>
          <p:nvPr/>
        </p:nvSpPr>
        <p:spPr>
          <a:xfrm rot="10800000">
            <a:off x="6528048" y="3501008"/>
            <a:ext cx="792088" cy="216024"/>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矢印: 右 8">
            <a:extLst>
              <a:ext uri="{FF2B5EF4-FFF2-40B4-BE49-F238E27FC236}">
                <a16:creationId xmlns:a16="http://schemas.microsoft.com/office/drawing/2014/main" id="{0A9280F5-AA11-AAEC-CC14-A8073467D345}"/>
              </a:ext>
            </a:extLst>
          </p:cNvPr>
          <p:cNvSpPr/>
          <p:nvPr/>
        </p:nvSpPr>
        <p:spPr>
          <a:xfrm rot="10800000">
            <a:off x="8923486" y="5625244"/>
            <a:ext cx="792088" cy="216024"/>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矢印: 右 9">
            <a:extLst>
              <a:ext uri="{FF2B5EF4-FFF2-40B4-BE49-F238E27FC236}">
                <a16:creationId xmlns:a16="http://schemas.microsoft.com/office/drawing/2014/main" id="{FEB8AAAD-01A7-122D-8A12-5DFAE0C2008A}"/>
              </a:ext>
            </a:extLst>
          </p:cNvPr>
          <p:cNvSpPr/>
          <p:nvPr/>
        </p:nvSpPr>
        <p:spPr>
          <a:xfrm rot="10800000">
            <a:off x="8912790" y="6533015"/>
            <a:ext cx="792088" cy="216024"/>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 name="オーディオ 19">
            <a:hlinkClick r:id="" action="ppaction://media"/>
            <a:extLst>
              <a:ext uri="{FF2B5EF4-FFF2-40B4-BE49-F238E27FC236}">
                <a16:creationId xmlns:a16="http://schemas.microsoft.com/office/drawing/2014/main" id="{D79D36B3-7291-52A6-1A83-81F85CB9F83F}"/>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601136986"/>
      </p:ext>
    </p:extLst>
  </p:cSld>
  <p:clrMapOvr>
    <a:masterClrMapping/>
  </p:clrMapOvr>
  <mc:AlternateContent xmlns:mc="http://schemas.openxmlformats.org/markup-compatibility/2006" xmlns:p14="http://schemas.microsoft.com/office/powerpoint/2010/main">
    <mc:Choice Requires="p14">
      <p:transition spd="slow" p14:dur="2000" advTm="43696"/>
    </mc:Choice>
    <mc:Fallback xmlns="">
      <p:transition spd="slow" advTm="43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20"/>
                </p:tgtEl>
              </p:cMediaNode>
            </p:audio>
          </p:childTnLst>
        </p:cTn>
      </p:par>
    </p:tnLst>
    <p:bldLst>
      <p:bldP spid="2" grpId="0" animBg="1"/>
      <p:bldP spid="6" grpId="0" animBg="1"/>
      <p:bldP spid="7" grpId="0" animBg="1"/>
      <p:bldP spid="8"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DD85B-7526-7B39-819B-DA5A7BFD50B8}"/>
            </a:ext>
          </a:extLst>
        </p:cNvPr>
        <p:cNvGrpSpPr/>
        <p:nvPr/>
      </p:nvGrpSpPr>
      <p:grpSpPr>
        <a:xfrm>
          <a:off x="0" y="0"/>
          <a:ext cx="0" cy="0"/>
          <a:chOff x="0" y="0"/>
          <a:chExt cx="0" cy="0"/>
        </a:xfrm>
      </p:grpSpPr>
      <p:sp>
        <p:nvSpPr>
          <p:cNvPr id="3" name="スライド番号プレースホルダー 4">
            <a:extLst>
              <a:ext uri="{FF2B5EF4-FFF2-40B4-BE49-F238E27FC236}">
                <a16:creationId xmlns:a16="http://schemas.microsoft.com/office/drawing/2014/main" id="{D6B98D5A-1513-9C8E-CCCA-E7E1FBD43D45}"/>
              </a:ext>
            </a:extLst>
          </p:cNvPr>
          <p:cNvSpPr txBox="1">
            <a:spLocks noGrp="1"/>
          </p:cNvSpPr>
          <p:nvPr/>
        </p:nvSpPr>
        <p:spPr bwMode="auto">
          <a:xfrm>
            <a:off x="10073395" y="630932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E067961-EC55-4815-9B2E-C9E7B8471E1C}" type="slidenum">
              <a:rPr kumimoji="1" lang="en-US" altLang="ja-JP" sz="3200" b="0" i="0" u="none" strike="noStrike" kern="0" cap="none" spc="0" normalizeH="0" baseline="0" noProof="0">
                <a:ln>
                  <a:noFill/>
                </a:ln>
                <a:solidFill>
                  <a:srgbClr val="000000"/>
                </a:solidFill>
                <a:effectLst/>
                <a:uLnTx/>
                <a:uFillTx/>
                <a:latin typeface="ＭＳ Ｐゴシック" charset="-128"/>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1" lang="en-US" altLang="ja-JP" sz="3200" b="0" i="0" u="none" strike="noStrike" kern="0" cap="none" spc="0" normalizeH="0" baseline="0" noProof="0" dirty="0">
              <a:ln>
                <a:noFill/>
              </a:ln>
              <a:solidFill>
                <a:srgbClr val="000000"/>
              </a:solidFill>
              <a:effectLst/>
              <a:uLnTx/>
              <a:uFillTx/>
              <a:latin typeface="ＭＳ Ｐゴシック" charset="-128"/>
              <a:ea typeface="ＭＳ Ｐゴシック" charset="-128"/>
              <a:cs typeface="+mn-cs"/>
            </a:endParaRPr>
          </a:p>
        </p:txBody>
      </p:sp>
      <p:sp>
        <p:nvSpPr>
          <p:cNvPr id="4" name="テキスト ボックス 3">
            <a:extLst>
              <a:ext uri="{FF2B5EF4-FFF2-40B4-BE49-F238E27FC236}">
                <a16:creationId xmlns:a16="http://schemas.microsoft.com/office/drawing/2014/main" id="{DA93D87A-64E0-F5DF-3D25-1FEF78A5B308}"/>
              </a:ext>
            </a:extLst>
          </p:cNvPr>
          <p:cNvSpPr txBox="1"/>
          <p:nvPr/>
        </p:nvSpPr>
        <p:spPr>
          <a:xfrm>
            <a:off x="0" y="1071"/>
            <a:ext cx="12192000" cy="369332"/>
          </a:xfrm>
          <a:prstGeom prst="rect">
            <a:avLst/>
          </a:prstGeom>
          <a:solidFill>
            <a:srgbClr val="E97132"/>
          </a:solidFill>
          <a:ln w="19050" cap="flat" cmpd="sng" algn="ctr">
            <a:noFill/>
            <a:prstDash val="solid"/>
            <a:miter lim="800000"/>
          </a:ln>
          <a:effectLst/>
        </p:spPr>
        <p:txBody>
          <a:bodyPr wrap="square" rtlCol="0">
            <a:spAutoFit/>
          </a:bodyPr>
          <a:lstStyle/>
          <a:p>
            <a:pPr marL="0" marR="0" lvl="0" indent="0" algn="ctr" defTabSz="417909" eaLnBrk="1" fontAlgn="auto" latinLnBrk="0" hangingPunct="1">
              <a:lnSpc>
                <a:spcPct val="100000"/>
              </a:lnSpc>
              <a:spcBef>
                <a:spcPts val="0"/>
              </a:spcBef>
              <a:spcAft>
                <a:spcPts val="0"/>
              </a:spcAft>
              <a:buClrTx/>
              <a:buSzTx/>
              <a:buFontTx/>
              <a:buNone/>
              <a:tabLst/>
              <a:defRPr/>
            </a:pPr>
            <a:r>
              <a:rPr kumimoji="0" lang="ja-JP" altLang="en-US" sz="1800" b="1" i="0" u="none" strike="noStrike" kern="100" cap="none" spc="0" normalizeH="0" baseline="0" noProof="0" dirty="0">
                <a:ln w="0"/>
                <a:solidFill>
                  <a:prstClr val="white"/>
                </a:solidFill>
                <a:effectLst>
                  <a:outerShdw blurRad="38100" dist="19050" dir="2700000" algn="tl" rotWithShape="0">
                    <a:prstClr val="black">
                      <a:alpha val="40000"/>
                    </a:prstClr>
                  </a:outerShdw>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「別添」記載例 ②　算定に関する事項　　</a:t>
            </a:r>
            <a:r>
              <a:rPr kumimoji="0" lang="en-US" altLang="ja-JP" sz="1800" b="1" i="0" u="none" strike="noStrike" kern="100" cap="none" spc="0" normalizeH="0" baseline="0" noProof="0" dirty="0">
                <a:ln w="0"/>
                <a:solidFill>
                  <a:prstClr val="white"/>
                </a:solidFill>
                <a:effectLst>
                  <a:outerShdw blurRad="38100" dist="19050" dir="2700000" algn="tl" rotWithShape="0">
                    <a:prstClr val="black">
                      <a:alpha val="40000"/>
                    </a:prstClr>
                  </a:outerShdw>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2</a:t>
            </a:r>
            <a:r>
              <a:rPr kumimoji="0" lang="ja-JP" altLang="en-US" sz="1800" b="1" i="0" u="none" strike="noStrike" kern="100" cap="none" spc="0" normalizeH="0" baseline="0" noProof="0" dirty="0">
                <a:ln w="0"/>
                <a:solidFill>
                  <a:prstClr val="white"/>
                </a:solidFill>
                <a:effectLst>
                  <a:outerShdw blurRad="38100" dist="19050" dir="2700000" algn="tl" rotWithShape="0">
                    <a:prstClr val="black">
                      <a:alpha val="40000"/>
                    </a:prstClr>
                  </a:outerShdw>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月中の届出の場合</a:t>
            </a:r>
            <a:endParaRPr kumimoji="0" lang="ja-JP" altLang="ja-JP" sz="1800" b="1" i="0" u="none" strike="noStrike" kern="100" cap="none" spc="0" normalizeH="0" baseline="0" noProof="0" dirty="0">
              <a:ln w="0"/>
              <a:solidFill>
                <a:prstClr val="white"/>
              </a:solidFill>
              <a:effectLst>
                <a:outerShdw blurRad="38100" dist="19050" dir="2700000" algn="tl" rotWithShape="0">
                  <a:prstClr val="black">
                    <a:alpha val="40000"/>
                  </a:prstClr>
                </a:outerShdw>
              </a:effectLst>
              <a:uLnTx/>
              <a:uFillTx/>
              <a:latin typeface="BIZ UDゴシック" panose="020B0400000000000000" pitchFamily="49" charset="-128"/>
              <a:ea typeface="BIZ UDゴシック" panose="020B0400000000000000" pitchFamily="49" charset="-128"/>
              <a:cs typeface="Times New Roman" panose="02020603050405020304" pitchFamily="18" charset="0"/>
            </a:endParaRPr>
          </a:p>
        </p:txBody>
      </p:sp>
      <p:pic>
        <p:nvPicPr>
          <p:cNvPr id="16" name="図 15">
            <a:extLst>
              <a:ext uri="{FF2B5EF4-FFF2-40B4-BE49-F238E27FC236}">
                <a16:creationId xmlns:a16="http://schemas.microsoft.com/office/drawing/2014/main" id="{2AFAB644-4A58-DCFC-6CEC-7EF3D613CD22}"/>
              </a:ext>
            </a:extLst>
          </p:cNvPr>
          <p:cNvPicPr>
            <a:picLocks noChangeAspect="1"/>
          </p:cNvPicPr>
          <p:nvPr/>
        </p:nvPicPr>
        <p:blipFill>
          <a:blip r:embed="rId5"/>
          <a:stretch>
            <a:fillRect/>
          </a:stretch>
        </p:blipFill>
        <p:spPr>
          <a:xfrm>
            <a:off x="2207568" y="548680"/>
            <a:ext cx="8543373" cy="6087508"/>
          </a:xfrm>
          <a:prstGeom prst="rect">
            <a:avLst/>
          </a:prstGeom>
          <a:ln w="28575">
            <a:solidFill>
              <a:schemeClr val="tx1"/>
            </a:solidFill>
          </a:ln>
        </p:spPr>
      </p:pic>
      <p:sp>
        <p:nvSpPr>
          <p:cNvPr id="19" name="矢印: 右 18">
            <a:extLst>
              <a:ext uri="{FF2B5EF4-FFF2-40B4-BE49-F238E27FC236}">
                <a16:creationId xmlns:a16="http://schemas.microsoft.com/office/drawing/2014/main" id="{A42D080C-F619-8883-C0E7-7C4C65F1D45B}"/>
              </a:ext>
            </a:extLst>
          </p:cNvPr>
          <p:cNvSpPr/>
          <p:nvPr/>
        </p:nvSpPr>
        <p:spPr>
          <a:xfrm rot="10800000">
            <a:off x="10261452" y="2564904"/>
            <a:ext cx="792088" cy="216024"/>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矢印: 右 20">
            <a:extLst>
              <a:ext uri="{FF2B5EF4-FFF2-40B4-BE49-F238E27FC236}">
                <a16:creationId xmlns:a16="http://schemas.microsoft.com/office/drawing/2014/main" id="{2A22694F-8D69-9F37-2111-191F818CB936}"/>
              </a:ext>
            </a:extLst>
          </p:cNvPr>
          <p:cNvSpPr/>
          <p:nvPr/>
        </p:nvSpPr>
        <p:spPr>
          <a:xfrm rot="10800000">
            <a:off x="10261452" y="2945055"/>
            <a:ext cx="792088" cy="216024"/>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矢印: 右 21">
            <a:extLst>
              <a:ext uri="{FF2B5EF4-FFF2-40B4-BE49-F238E27FC236}">
                <a16:creationId xmlns:a16="http://schemas.microsoft.com/office/drawing/2014/main" id="{A75D0DA0-E325-0214-CFA6-71F3CA46FB17}"/>
              </a:ext>
            </a:extLst>
          </p:cNvPr>
          <p:cNvSpPr/>
          <p:nvPr/>
        </p:nvSpPr>
        <p:spPr>
          <a:xfrm rot="10800000">
            <a:off x="10220944" y="4797151"/>
            <a:ext cx="506107" cy="216024"/>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矢印: 右 22">
            <a:extLst>
              <a:ext uri="{FF2B5EF4-FFF2-40B4-BE49-F238E27FC236}">
                <a16:creationId xmlns:a16="http://schemas.microsoft.com/office/drawing/2014/main" id="{C63914F0-3804-1B66-A694-877C3C3B1EF7}"/>
              </a:ext>
            </a:extLst>
          </p:cNvPr>
          <p:cNvSpPr/>
          <p:nvPr/>
        </p:nvSpPr>
        <p:spPr>
          <a:xfrm rot="10800000">
            <a:off x="10219187" y="5216104"/>
            <a:ext cx="792088" cy="216024"/>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矢印: 右 23">
            <a:extLst>
              <a:ext uri="{FF2B5EF4-FFF2-40B4-BE49-F238E27FC236}">
                <a16:creationId xmlns:a16="http://schemas.microsoft.com/office/drawing/2014/main" id="{4487F43A-4882-844C-9147-BDEBA3F8E260}"/>
              </a:ext>
            </a:extLst>
          </p:cNvPr>
          <p:cNvSpPr/>
          <p:nvPr/>
        </p:nvSpPr>
        <p:spPr>
          <a:xfrm rot="10800000">
            <a:off x="10220484" y="5588004"/>
            <a:ext cx="792088" cy="216024"/>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BDF6B588-7821-DBEB-C37F-FDC50309CE13}"/>
              </a:ext>
            </a:extLst>
          </p:cNvPr>
          <p:cNvSpPr txBox="1"/>
          <p:nvPr/>
        </p:nvSpPr>
        <p:spPr>
          <a:xfrm>
            <a:off x="10727051" y="4713380"/>
            <a:ext cx="1273605" cy="369332"/>
          </a:xfrm>
          <a:prstGeom prst="rect">
            <a:avLst/>
          </a:prstGeom>
          <a:solidFill>
            <a:srgbClr val="FF0000"/>
          </a:solidFill>
        </p:spPr>
        <p:txBody>
          <a:bodyPr wrap="square" rtlCol="0">
            <a:spAutoFit/>
          </a:bodyPr>
          <a:lstStyle/>
          <a:p>
            <a:r>
              <a:rPr lang="ja-JP" altLang="en-US" b="1" dirty="0">
                <a:solidFill>
                  <a:schemeClr val="bg1"/>
                </a:solidFill>
              </a:rPr>
              <a:t>⑫</a:t>
            </a:r>
            <a:r>
              <a:rPr lang="en-US" altLang="ja-JP" b="1" dirty="0">
                <a:solidFill>
                  <a:schemeClr val="bg1"/>
                </a:solidFill>
              </a:rPr>
              <a:t>÷1.165</a:t>
            </a:r>
            <a:endParaRPr kumimoji="1" lang="ja-JP" altLang="en-US" b="1" dirty="0">
              <a:solidFill>
                <a:schemeClr val="bg1"/>
              </a:solidFill>
            </a:endParaRPr>
          </a:p>
        </p:txBody>
      </p:sp>
      <p:pic>
        <p:nvPicPr>
          <p:cNvPr id="43" name="オーディオ 42">
            <a:hlinkClick r:id="" action="ppaction://media"/>
            <a:extLst>
              <a:ext uri="{FF2B5EF4-FFF2-40B4-BE49-F238E27FC236}">
                <a16:creationId xmlns:a16="http://schemas.microsoft.com/office/drawing/2014/main" id="{0DECEFCF-726E-B09D-63AF-4994FF12AEAF}"/>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923516136"/>
      </p:ext>
    </p:extLst>
  </p:cSld>
  <p:clrMapOvr>
    <a:masterClrMapping/>
  </p:clrMapOvr>
  <mc:AlternateContent xmlns:mc="http://schemas.openxmlformats.org/markup-compatibility/2006" xmlns:p14="http://schemas.microsoft.com/office/powerpoint/2010/main">
    <mc:Choice Requires="p14">
      <p:transition spd="slow" p14:dur="2000" advTm="70994"/>
    </mc:Choice>
    <mc:Fallback xmlns="">
      <p:transition spd="slow" advTm="70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ppt_x"/>
                                          </p:val>
                                        </p:tav>
                                        <p:tav tm="100000">
                                          <p:val>
                                            <p:strVal val="#ppt_x"/>
                                          </p:val>
                                        </p:tav>
                                      </p:tavLst>
                                    </p:anim>
                                    <p:anim calcmode="lin" valueType="num">
                                      <p:cBhvr additive="base">
                                        <p:cTn id="24" dur="500" fill="hold"/>
                                        <p:tgtEl>
                                          <p:spTgt spid="2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ppt_x"/>
                                          </p:val>
                                        </p:tav>
                                        <p:tav tm="100000">
                                          <p:val>
                                            <p:strVal val="#ppt_x"/>
                                          </p:val>
                                        </p:tav>
                                      </p:tavLst>
                                    </p:anim>
                                    <p:anim calcmode="lin" valueType="num">
                                      <p:cBhvr additive="base">
                                        <p:cTn id="3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fill="hold"/>
                                        <p:tgtEl>
                                          <p:spTgt spid="24"/>
                                        </p:tgtEl>
                                        <p:attrNameLst>
                                          <p:attrName>ppt_x</p:attrName>
                                        </p:attrNameLst>
                                      </p:cBhvr>
                                      <p:tavLst>
                                        <p:tav tm="0">
                                          <p:val>
                                            <p:strVal val="#ppt_x"/>
                                          </p:val>
                                        </p:tav>
                                        <p:tav tm="100000">
                                          <p:val>
                                            <p:strVal val="#ppt_x"/>
                                          </p:val>
                                        </p:tav>
                                      </p:tavLst>
                                    </p:anim>
                                    <p:anim calcmode="lin" valueType="num">
                                      <p:cBhvr additive="base">
                                        <p:cTn id="4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43"/>
                </p:tgtEl>
              </p:cMediaNode>
            </p:audio>
          </p:childTnLst>
        </p:cTn>
      </p:par>
    </p:tnLst>
    <p:bldLst>
      <p:bldP spid="19" grpId="0" animBg="1"/>
      <p:bldP spid="21" grpId="0" animBg="1"/>
      <p:bldP spid="22" grpId="0" animBg="1"/>
      <p:bldP spid="23" grpId="0" animBg="1"/>
      <p:bldP spid="24"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A34F1-F830-5FDA-DFAF-6187282D602A}"/>
            </a:ext>
          </a:extLst>
        </p:cNvPr>
        <p:cNvGrpSpPr/>
        <p:nvPr/>
      </p:nvGrpSpPr>
      <p:grpSpPr>
        <a:xfrm>
          <a:off x="0" y="0"/>
          <a:ext cx="0" cy="0"/>
          <a:chOff x="0" y="0"/>
          <a:chExt cx="0" cy="0"/>
        </a:xfrm>
      </p:grpSpPr>
      <p:pic>
        <p:nvPicPr>
          <p:cNvPr id="7" name="図 6">
            <a:extLst>
              <a:ext uri="{FF2B5EF4-FFF2-40B4-BE49-F238E27FC236}">
                <a16:creationId xmlns:a16="http://schemas.microsoft.com/office/drawing/2014/main" id="{88D495D9-327B-CFC7-057D-B99496BC137B}"/>
              </a:ext>
            </a:extLst>
          </p:cNvPr>
          <p:cNvPicPr>
            <a:picLocks noChangeAspect="1"/>
          </p:cNvPicPr>
          <p:nvPr/>
        </p:nvPicPr>
        <p:blipFill>
          <a:blip r:embed="rId4"/>
          <a:stretch>
            <a:fillRect/>
          </a:stretch>
        </p:blipFill>
        <p:spPr>
          <a:xfrm>
            <a:off x="582197" y="1367916"/>
            <a:ext cx="5316100" cy="3813845"/>
          </a:xfrm>
          <a:prstGeom prst="rect">
            <a:avLst/>
          </a:prstGeom>
          <a:ln w="28575">
            <a:solidFill>
              <a:schemeClr val="tx1"/>
            </a:solidFill>
          </a:ln>
        </p:spPr>
      </p:pic>
      <p:sp>
        <p:nvSpPr>
          <p:cNvPr id="3" name="スライド番号プレースホルダー 4">
            <a:extLst>
              <a:ext uri="{FF2B5EF4-FFF2-40B4-BE49-F238E27FC236}">
                <a16:creationId xmlns:a16="http://schemas.microsoft.com/office/drawing/2014/main" id="{F8CC069B-08CC-66B2-0BD6-635397DA4AC0}"/>
              </a:ext>
            </a:extLst>
          </p:cNvPr>
          <p:cNvSpPr txBox="1">
            <a:spLocks noGrp="1"/>
          </p:cNvSpPr>
          <p:nvPr/>
        </p:nvSpPr>
        <p:spPr bwMode="auto">
          <a:xfrm>
            <a:off x="10073395" y="630932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E067961-EC55-4815-9B2E-C9E7B8471E1C}" type="slidenum">
              <a:rPr kumimoji="1" lang="en-US" altLang="ja-JP" sz="3200" b="0" i="0" u="none" strike="noStrike" kern="0" cap="none" spc="0" normalizeH="0" baseline="0" noProof="0">
                <a:ln>
                  <a:noFill/>
                </a:ln>
                <a:solidFill>
                  <a:srgbClr val="000000"/>
                </a:solidFill>
                <a:effectLst/>
                <a:uLnTx/>
                <a:uFillTx/>
                <a:latin typeface="ＭＳ Ｐゴシック" charset="-128"/>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1" lang="en-US" altLang="ja-JP" sz="3200" b="0" i="0" u="none" strike="noStrike" kern="0" cap="none" spc="0" normalizeH="0" baseline="0" noProof="0" dirty="0">
              <a:ln>
                <a:noFill/>
              </a:ln>
              <a:solidFill>
                <a:srgbClr val="000000"/>
              </a:solidFill>
              <a:effectLst/>
              <a:uLnTx/>
              <a:uFillTx/>
              <a:latin typeface="ＭＳ Ｐゴシック" charset="-128"/>
              <a:ea typeface="ＭＳ Ｐゴシック" charset="-128"/>
              <a:cs typeface="+mn-cs"/>
            </a:endParaRPr>
          </a:p>
        </p:txBody>
      </p:sp>
      <p:pic>
        <p:nvPicPr>
          <p:cNvPr id="2" name="図 1">
            <a:extLst>
              <a:ext uri="{FF2B5EF4-FFF2-40B4-BE49-F238E27FC236}">
                <a16:creationId xmlns:a16="http://schemas.microsoft.com/office/drawing/2014/main" id="{F3C75EB1-E2D8-50CF-2EEF-76E1D53910AC}"/>
              </a:ext>
            </a:extLst>
          </p:cNvPr>
          <p:cNvPicPr>
            <a:picLocks noChangeAspect="1"/>
          </p:cNvPicPr>
          <p:nvPr/>
        </p:nvPicPr>
        <p:blipFill>
          <a:blip r:embed="rId5"/>
          <a:stretch>
            <a:fillRect/>
          </a:stretch>
        </p:blipFill>
        <p:spPr>
          <a:xfrm>
            <a:off x="8138865" y="1271205"/>
            <a:ext cx="3341785" cy="4598172"/>
          </a:xfrm>
          <a:prstGeom prst="rect">
            <a:avLst/>
          </a:prstGeom>
          <a:ln w="28575">
            <a:solidFill>
              <a:sysClr val="windowText" lastClr="000000"/>
            </a:solidFill>
          </a:ln>
        </p:spPr>
      </p:pic>
      <p:sp>
        <p:nvSpPr>
          <p:cNvPr id="5" name="テキスト ボックス 4">
            <a:extLst>
              <a:ext uri="{FF2B5EF4-FFF2-40B4-BE49-F238E27FC236}">
                <a16:creationId xmlns:a16="http://schemas.microsoft.com/office/drawing/2014/main" id="{46D2B448-74DA-3D6B-6B28-34206CE08E74}"/>
              </a:ext>
            </a:extLst>
          </p:cNvPr>
          <p:cNvSpPr txBox="1"/>
          <p:nvPr/>
        </p:nvSpPr>
        <p:spPr>
          <a:xfrm>
            <a:off x="0" y="1071"/>
            <a:ext cx="12192000" cy="369332"/>
          </a:xfrm>
          <a:prstGeom prst="rect">
            <a:avLst/>
          </a:prstGeom>
          <a:solidFill>
            <a:srgbClr val="E97132"/>
          </a:solidFill>
          <a:ln w="19050" cap="flat" cmpd="sng" algn="ctr">
            <a:noFill/>
            <a:prstDash val="solid"/>
            <a:miter lim="800000"/>
          </a:ln>
          <a:effectLst/>
        </p:spPr>
        <p:txBody>
          <a:bodyPr wrap="square" rtlCol="0">
            <a:spAutoFit/>
          </a:bodyPr>
          <a:lstStyle/>
          <a:p>
            <a:pPr marL="0" marR="0" lvl="0" indent="0" algn="ctr" defTabSz="417909" eaLnBrk="1" fontAlgn="auto" latinLnBrk="0" hangingPunct="1">
              <a:lnSpc>
                <a:spcPct val="100000"/>
              </a:lnSpc>
              <a:spcBef>
                <a:spcPts val="0"/>
              </a:spcBef>
              <a:spcAft>
                <a:spcPts val="0"/>
              </a:spcAft>
              <a:buClrTx/>
              <a:buSzTx/>
              <a:buFontTx/>
              <a:buNone/>
              <a:tabLst/>
              <a:defRPr/>
            </a:pPr>
            <a:r>
              <a:rPr kumimoji="0" lang="ja-JP" altLang="en-US" sz="1800" b="1" i="0" u="none" strike="noStrike" kern="100" cap="none" spc="0" normalizeH="0" baseline="0" noProof="0" dirty="0">
                <a:ln w="0"/>
                <a:solidFill>
                  <a:prstClr val="white"/>
                </a:solidFill>
                <a:effectLst>
                  <a:outerShdw blurRad="38100" dist="19050" dir="2700000" algn="tl" rotWithShape="0">
                    <a:prstClr val="black">
                      <a:alpha val="40000"/>
                    </a:prstClr>
                  </a:outerShdw>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「計画書」及び「届出書」記載例 </a:t>
            </a:r>
            <a:endParaRPr kumimoji="0" lang="ja-JP" altLang="ja-JP" sz="1800" b="1" i="0" u="none" strike="noStrike" kern="100" cap="none" spc="0" normalizeH="0" baseline="0" noProof="0" dirty="0">
              <a:ln w="0"/>
              <a:solidFill>
                <a:prstClr val="white"/>
              </a:solidFill>
              <a:effectLst>
                <a:outerShdw blurRad="38100" dist="19050" dir="2700000" algn="tl" rotWithShape="0">
                  <a:prstClr val="black">
                    <a:alpha val="40000"/>
                  </a:prstClr>
                </a:outerShdw>
              </a:effectLst>
              <a:uLnTx/>
              <a:uFillTx/>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6" name="テキスト ボックス 5">
            <a:extLst>
              <a:ext uri="{FF2B5EF4-FFF2-40B4-BE49-F238E27FC236}">
                <a16:creationId xmlns:a16="http://schemas.microsoft.com/office/drawing/2014/main" id="{8466B789-584D-BE95-BC62-6FA218A472D7}"/>
              </a:ext>
            </a:extLst>
          </p:cNvPr>
          <p:cNvSpPr txBox="1"/>
          <p:nvPr/>
        </p:nvSpPr>
        <p:spPr>
          <a:xfrm>
            <a:off x="116901" y="517497"/>
            <a:ext cx="11883755" cy="523220"/>
          </a:xfrm>
          <a:prstGeom prst="rect">
            <a:avLst/>
          </a:prstGeom>
          <a:solidFill>
            <a:srgbClr val="D8F3FC"/>
          </a:solidFill>
          <a:ln w="28575">
            <a:solidFill>
              <a:srgbClr val="00B0F0"/>
            </a:solidFill>
          </a:ln>
        </p:spPr>
        <p:txBody>
          <a:bodyPr wrap="square" rtlCol="0">
            <a:spAutoFit/>
          </a:bodyPr>
          <a:lstStyle/>
          <a:p>
            <a:pPr defTabSz="457200"/>
            <a:r>
              <a:rPr lang="ja-JP" altLang="en-US" sz="1400" b="1" dirty="0">
                <a:solidFill>
                  <a:prstClr val="black"/>
                </a:solidFill>
                <a:latin typeface="Aptos" panose="02110004020202020204"/>
                <a:ea typeface="游ゴシック" panose="020B0400000000000000" pitchFamily="50" charset="-128"/>
              </a:rPr>
              <a:t>以上で「別添」の入力は完成です。入力が完了すると「計画書」及び「届出書」の緑の部分は下記のように自動的に作成されますので、確認の上、あわせて厚生局にメールで提出します。</a:t>
            </a:r>
            <a:endParaRPr lang="ja-JP" altLang="en-US" sz="900" b="1" dirty="0">
              <a:solidFill>
                <a:srgbClr val="0070C0"/>
              </a:solidFill>
              <a:latin typeface="Aptos" panose="02110004020202020204"/>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7B61899A-0181-2C97-4B74-62EB91975DE5}"/>
              </a:ext>
            </a:extLst>
          </p:cNvPr>
          <p:cNvSpPr txBox="1"/>
          <p:nvPr/>
        </p:nvSpPr>
        <p:spPr>
          <a:xfrm>
            <a:off x="472850" y="1250322"/>
            <a:ext cx="1738560" cy="307777"/>
          </a:xfrm>
          <a:prstGeom prst="rect">
            <a:avLst/>
          </a:prstGeom>
          <a:solidFill>
            <a:srgbClr val="156082"/>
          </a:solidFill>
          <a:ln w="19050" cap="flat" cmpd="sng" algn="ctr">
            <a:solidFill>
              <a:srgbClr val="002060"/>
            </a:solid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ja-JP" sz="1400" b="0" i="0" u="none" strike="noStrike" kern="100" cap="none" spc="0" normalizeH="0" baseline="0" noProof="0" dirty="0">
                <a:ln>
                  <a:noFill/>
                </a:ln>
                <a:solidFill>
                  <a:prstClr val="white"/>
                </a:solidFill>
                <a:effectLst/>
                <a:uLnTx/>
                <a:uFillTx/>
                <a:latin typeface="游明朝" panose="02020400000000000000" pitchFamily="18" charset="-128"/>
                <a:ea typeface="BIZ UDPゴシック" panose="020B0400000000000000" pitchFamily="50" charset="-128"/>
                <a:cs typeface="Times New Roman" panose="02020603050405020304" pitchFamily="18" charset="0"/>
              </a:rPr>
              <a:t>【</a:t>
            </a:r>
            <a:r>
              <a:rPr kumimoji="0" lang="en-US" altLang="ja-JP" sz="1400" b="0" i="0" u="none" strike="noStrike" kern="100" cap="none" spc="0" normalizeH="0" baseline="0" noProof="0" dirty="0">
                <a:ln>
                  <a:noFill/>
                </a:ln>
                <a:solidFill>
                  <a:prstClr val="white"/>
                </a:solidFill>
                <a:effectLst/>
                <a:uLnTx/>
                <a:uFillTx/>
                <a:latin typeface="游明朝" panose="02020400000000000000" pitchFamily="18" charset="-128"/>
                <a:ea typeface="BIZ UDPゴシック" panose="020B0400000000000000" pitchFamily="50" charset="-128"/>
                <a:cs typeface="Times New Roman" panose="02020603050405020304" pitchFamily="18" charset="0"/>
              </a:rPr>
              <a:t> </a:t>
            </a:r>
            <a:r>
              <a:rPr kumimoji="0" lang="ja-JP" altLang="en-US" sz="1400" b="0" i="0" u="none" strike="noStrike" kern="100" cap="none" spc="0" normalizeH="0" baseline="0" noProof="0" dirty="0">
                <a:ln>
                  <a:noFill/>
                </a:ln>
                <a:solidFill>
                  <a:prstClr val="white"/>
                </a:solidFill>
                <a:effectLst/>
                <a:uLnTx/>
                <a:uFillTx/>
                <a:latin typeface="游明朝" panose="02020400000000000000" pitchFamily="18" charset="-128"/>
                <a:ea typeface="BIZ UDPゴシック" panose="020B0400000000000000" pitchFamily="50" charset="-128"/>
                <a:cs typeface="Times New Roman" panose="02020603050405020304" pitchFamily="18" charset="0"/>
              </a:rPr>
              <a:t>計画書 </a:t>
            </a:r>
            <a:r>
              <a:rPr kumimoji="0" lang="ja-JP" altLang="ja-JP" sz="1400" b="0" i="0" u="none" strike="noStrike" kern="100" cap="none" spc="0" normalizeH="0" baseline="0" noProof="0" dirty="0">
                <a:ln>
                  <a:noFill/>
                </a:ln>
                <a:solidFill>
                  <a:prstClr val="white"/>
                </a:solidFill>
                <a:effectLst/>
                <a:uLnTx/>
                <a:uFillTx/>
                <a:latin typeface="游明朝" panose="02020400000000000000" pitchFamily="18" charset="-128"/>
                <a:ea typeface="BIZ UDPゴシック" panose="020B0400000000000000" pitchFamily="50" charset="-128"/>
                <a:cs typeface="Times New Roman" panose="02020603050405020304" pitchFamily="18" charset="0"/>
              </a:rPr>
              <a:t>】　</a:t>
            </a:r>
            <a:r>
              <a:rPr kumimoji="0" lang="ja-JP" altLang="en-US" sz="1400" b="0" i="0" u="none" strike="noStrike" kern="100" cap="none" spc="0" normalizeH="0" baseline="0" noProof="0" dirty="0">
                <a:ln>
                  <a:noFill/>
                </a:ln>
                <a:solidFill>
                  <a:prstClr val="white"/>
                </a:solidFill>
                <a:effectLst/>
                <a:uLnTx/>
                <a:uFillTx/>
                <a:latin typeface="游明朝" panose="02020400000000000000" pitchFamily="18" charset="-128"/>
                <a:ea typeface="BIZ UDPゴシック" panose="020B0400000000000000" pitchFamily="50" charset="-128"/>
                <a:cs typeface="Times New Roman" panose="02020603050405020304" pitchFamily="18" charset="0"/>
              </a:rPr>
              <a:t>完成例</a:t>
            </a:r>
            <a:endParaRPr kumimoji="0" lang="ja-JP" altLang="ja-JP" sz="1400" b="0" i="0" u="none" strike="noStrike" kern="100" cap="none" spc="0" normalizeH="0" baseline="0" noProof="0" dirty="0">
              <a:ln>
                <a:noFill/>
              </a:ln>
              <a:solidFill>
                <a:prstClr val="white"/>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
        <p:nvSpPr>
          <p:cNvPr id="9" name="テキスト ボックス 8">
            <a:extLst>
              <a:ext uri="{FF2B5EF4-FFF2-40B4-BE49-F238E27FC236}">
                <a16:creationId xmlns:a16="http://schemas.microsoft.com/office/drawing/2014/main" id="{FF84A085-0418-573F-FBE9-259D3B08ED5F}"/>
              </a:ext>
            </a:extLst>
          </p:cNvPr>
          <p:cNvSpPr txBox="1"/>
          <p:nvPr/>
        </p:nvSpPr>
        <p:spPr>
          <a:xfrm>
            <a:off x="7988323" y="1214028"/>
            <a:ext cx="1738560" cy="307777"/>
          </a:xfrm>
          <a:prstGeom prst="rect">
            <a:avLst/>
          </a:prstGeom>
          <a:solidFill>
            <a:srgbClr val="156082"/>
          </a:solidFill>
          <a:ln w="19050" cap="flat" cmpd="sng" algn="ctr">
            <a:solidFill>
              <a:srgbClr val="002060"/>
            </a:solid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ja-JP" sz="1400" b="0" i="0" u="none" strike="noStrike" kern="100" cap="none" spc="0" normalizeH="0" baseline="0" noProof="0" dirty="0">
                <a:ln>
                  <a:noFill/>
                </a:ln>
                <a:solidFill>
                  <a:prstClr val="white"/>
                </a:solidFill>
                <a:effectLst/>
                <a:uLnTx/>
                <a:uFillTx/>
                <a:latin typeface="游明朝" panose="02020400000000000000" pitchFamily="18" charset="-128"/>
                <a:ea typeface="BIZ UDPゴシック" panose="020B0400000000000000" pitchFamily="50" charset="-128"/>
                <a:cs typeface="Times New Roman" panose="02020603050405020304" pitchFamily="18" charset="0"/>
              </a:rPr>
              <a:t>【</a:t>
            </a:r>
            <a:r>
              <a:rPr kumimoji="0" lang="en-US" altLang="ja-JP" sz="1400" b="0" i="0" u="none" strike="noStrike" kern="100" cap="none" spc="0" normalizeH="0" baseline="0" noProof="0" dirty="0">
                <a:ln>
                  <a:noFill/>
                </a:ln>
                <a:solidFill>
                  <a:prstClr val="white"/>
                </a:solidFill>
                <a:effectLst/>
                <a:uLnTx/>
                <a:uFillTx/>
                <a:latin typeface="游明朝" panose="02020400000000000000" pitchFamily="18" charset="-128"/>
                <a:ea typeface="BIZ UDPゴシック" panose="020B0400000000000000" pitchFamily="50" charset="-128"/>
                <a:cs typeface="Times New Roman" panose="02020603050405020304" pitchFamily="18" charset="0"/>
              </a:rPr>
              <a:t> </a:t>
            </a:r>
            <a:r>
              <a:rPr kumimoji="0" lang="ja-JP" altLang="en-US" sz="1400" b="0" i="0" u="none" strike="noStrike" kern="100" cap="none" spc="0" normalizeH="0" baseline="0" noProof="0" dirty="0">
                <a:ln>
                  <a:noFill/>
                </a:ln>
                <a:solidFill>
                  <a:prstClr val="white"/>
                </a:solidFill>
                <a:effectLst/>
                <a:uLnTx/>
                <a:uFillTx/>
                <a:latin typeface="游明朝" panose="02020400000000000000" pitchFamily="18" charset="-128"/>
                <a:ea typeface="BIZ UDPゴシック" panose="020B0400000000000000" pitchFamily="50" charset="-128"/>
                <a:cs typeface="Times New Roman" panose="02020603050405020304" pitchFamily="18" charset="0"/>
              </a:rPr>
              <a:t>届出書 </a:t>
            </a:r>
            <a:r>
              <a:rPr kumimoji="0" lang="ja-JP" altLang="ja-JP" sz="1400" b="0" i="0" u="none" strike="noStrike" kern="100" cap="none" spc="0" normalizeH="0" baseline="0" noProof="0" dirty="0">
                <a:ln>
                  <a:noFill/>
                </a:ln>
                <a:solidFill>
                  <a:prstClr val="white"/>
                </a:solidFill>
                <a:effectLst/>
                <a:uLnTx/>
                <a:uFillTx/>
                <a:latin typeface="游明朝" panose="02020400000000000000" pitchFamily="18" charset="-128"/>
                <a:ea typeface="BIZ UDPゴシック" panose="020B0400000000000000" pitchFamily="50" charset="-128"/>
                <a:cs typeface="Times New Roman" panose="02020603050405020304" pitchFamily="18" charset="0"/>
              </a:rPr>
              <a:t>】　</a:t>
            </a:r>
            <a:r>
              <a:rPr kumimoji="0" lang="ja-JP" altLang="en-US" sz="1400" b="0" i="0" u="none" strike="noStrike" kern="100" cap="none" spc="0" normalizeH="0" baseline="0" noProof="0" dirty="0">
                <a:ln>
                  <a:noFill/>
                </a:ln>
                <a:solidFill>
                  <a:prstClr val="white"/>
                </a:solidFill>
                <a:effectLst/>
                <a:uLnTx/>
                <a:uFillTx/>
                <a:latin typeface="游明朝" panose="02020400000000000000" pitchFamily="18" charset="-128"/>
                <a:ea typeface="BIZ UDPゴシック" panose="020B0400000000000000" pitchFamily="50" charset="-128"/>
                <a:cs typeface="Times New Roman" panose="02020603050405020304" pitchFamily="18" charset="0"/>
              </a:rPr>
              <a:t>完成例</a:t>
            </a:r>
            <a:endParaRPr kumimoji="0" lang="ja-JP" altLang="ja-JP" sz="1400" b="0" i="0" u="none" strike="noStrike" kern="100" cap="none" spc="0" normalizeH="0" baseline="0" noProof="0" dirty="0">
              <a:ln>
                <a:noFill/>
              </a:ln>
              <a:solidFill>
                <a:prstClr val="white"/>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
        <p:nvSpPr>
          <p:cNvPr id="10" name="四角形: 角を丸くする 9">
            <a:extLst>
              <a:ext uri="{FF2B5EF4-FFF2-40B4-BE49-F238E27FC236}">
                <a16:creationId xmlns:a16="http://schemas.microsoft.com/office/drawing/2014/main" id="{1D9C8F81-A8D3-A178-0B3A-9BE6440B5434}"/>
              </a:ext>
            </a:extLst>
          </p:cNvPr>
          <p:cNvSpPr/>
          <p:nvPr/>
        </p:nvSpPr>
        <p:spPr>
          <a:xfrm>
            <a:off x="5355291" y="3232573"/>
            <a:ext cx="584201" cy="1358899"/>
          </a:xfrm>
          <a:prstGeom prst="roundRect">
            <a:avLst>
              <a:gd name="adj" fmla="val 10873"/>
            </a:avLst>
          </a:prstGeom>
          <a:noFill/>
          <a:ln w="19050" cap="flat" cmpd="sng" algn="ctr">
            <a:solidFill>
              <a:srgbClr val="00B0F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FEAD0DC1-0944-B498-F27C-9E160A427582}"/>
              </a:ext>
            </a:extLst>
          </p:cNvPr>
          <p:cNvSpPr txBox="1"/>
          <p:nvPr/>
        </p:nvSpPr>
        <p:spPr>
          <a:xfrm>
            <a:off x="608448" y="5451613"/>
            <a:ext cx="6840760" cy="1169551"/>
          </a:xfrm>
          <a:prstGeom prst="rect">
            <a:avLst/>
          </a:prstGeom>
          <a:solidFill>
            <a:srgbClr val="D8F3FC"/>
          </a:solidFill>
          <a:ln w="28575">
            <a:solidFill>
              <a:srgbClr val="00B0F0"/>
            </a:solidFill>
          </a:ln>
        </p:spPr>
        <p:txBody>
          <a:bodyPr wrap="square" rtlCol="0">
            <a:spAutoFit/>
          </a:bodyPr>
          <a:lstStyle/>
          <a:p>
            <a:pPr defTabSz="457200"/>
            <a:r>
              <a:rPr lang="ja-JP" altLang="en-US" sz="1200" b="1" dirty="0">
                <a:solidFill>
                  <a:prstClr val="black"/>
                </a:solidFill>
                <a:latin typeface="Aptos" panose="02110004020202020204"/>
                <a:ea typeface="游ゴシック" panose="020B0400000000000000" pitchFamily="50" charset="-128"/>
              </a:rPr>
              <a:t>前のページに記載した「賃金改善実施期間」</a:t>
            </a:r>
            <a:r>
              <a:rPr lang="ja-JP" altLang="en-US" sz="1000" dirty="0">
                <a:solidFill>
                  <a:prstClr val="black"/>
                </a:solidFill>
                <a:latin typeface="游明朝" panose="02020400000000000000" pitchFamily="18" charset="-128"/>
                <a:ea typeface="游明朝" panose="02020400000000000000" pitchFamily="18" charset="-128"/>
              </a:rPr>
              <a:t>（この例では令和７年３月の１か月間）</a:t>
            </a:r>
            <a:r>
              <a:rPr lang="ja-JP" altLang="en-US" sz="1200" b="1" dirty="0">
                <a:solidFill>
                  <a:prstClr val="black"/>
                </a:solidFill>
                <a:latin typeface="Aptos" panose="02110004020202020204"/>
                <a:ea typeface="游ゴシック" panose="020B0400000000000000" pitchFamily="50" charset="-128"/>
              </a:rPr>
              <a:t>における、</a:t>
            </a:r>
            <a:endParaRPr lang="en-US" altLang="ja-JP" sz="1200" b="1" dirty="0">
              <a:solidFill>
                <a:prstClr val="black"/>
              </a:solidFill>
              <a:latin typeface="Aptos" panose="02110004020202020204"/>
              <a:ea typeface="游ゴシック" panose="020B0400000000000000" pitchFamily="50" charset="-128"/>
            </a:endParaRPr>
          </a:p>
          <a:p>
            <a:pPr defTabSz="457200"/>
            <a:r>
              <a:rPr lang="ja-JP" altLang="en-US" sz="1200" b="1" dirty="0">
                <a:solidFill>
                  <a:prstClr val="black"/>
                </a:solidFill>
                <a:latin typeface="Aptos" panose="02110004020202020204"/>
                <a:ea typeface="游ゴシック" panose="020B0400000000000000" pitchFamily="50" charset="-128"/>
              </a:rPr>
              <a:t>（３）算定金額の見込み</a:t>
            </a:r>
            <a:endParaRPr lang="en-US" altLang="ja-JP" sz="1200" b="1" dirty="0">
              <a:solidFill>
                <a:prstClr val="black"/>
              </a:solidFill>
              <a:latin typeface="Aptos" panose="02110004020202020204"/>
              <a:ea typeface="游ゴシック" panose="020B0400000000000000" pitchFamily="50" charset="-128"/>
            </a:endParaRPr>
          </a:p>
          <a:p>
            <a:pPr defTabSz="457200"/>
            <a:r>
              <a:rPr lang="ja-JP" altLang="en-US" sz="1100" dirty="0">
                <a:solidFill>
                  <a:prstClr val="black"/>
                </a:solidFill>
                <a:latin typeface="游明朝" panose="02020400000000000000" pitchFamily="18" charset="-128"/>
                <a:ea typeface="游明朝" panose="02020400000000000000" pitchFamily="18" charset="-128"/>
              </a:rPr>
              <a:t>　　</a:t>
            </a:r>
            <a:r>
              <a:rPr lang="en-US" altLang="ja-JP" sz="1100" dirty="0">
                <a:solidFill>
                  <a:prstClr val="black"/>
                </a:solidFill>
                <a:latin typeface="游明朝" panose="02020400000000000000" pitchFamily="18" charset="-128"/>
                <a:ea typeface="游明朝" panose="02020400000000000000" pitchFamily="18" charset="-128"/>
              </a:rPr>
              <a:t>16,000</a:t>
            </a:r>
            <a:r>
              <a:rPr lang="ja-JP" altLang="en-US" sz="1100" dirty="0">
                <a:solidFill>
                  <a:prstClr val="black"/>
                </a:solidFill>
                <a:latin typeface="游明朝" panose="02020400000000000000" pitchFamily="18" charset="-128"/>
                <a:ea typeface="游明朝" panose="02020400000000000000" pitchFamily="18" charset="-128"/>
              </a:rPr>
              <a:t>円</a:t>
            </a:r>
            <a:r>
              <a:rPr lang="en-US" altLang="ja-JP" sz="1100" dirty="0">
                <a:solidFill>
                  <a:prstClr val="black"/>
                </a:solidFill>
                <a:latin typeface="游明朝" panose="02020400000000000000" pitchFamily="18" charset="-128"/>
                <a:ea typeface="游明朝" panose="02020400000000000000" pitchFamily="18" charset="-128"/>
              </a:rPr>
              <a:t>×</a:t>
            </a:r>
            <a:r>
              <a:rPr lang="ja-JP" altLang="en-US" sz="1100" dirty="0">
                <a:solidFill>
                  <a:prstClr val="black"/>
                </a:solidFill>
                <a:latin typeface="游明朝" panose="02020400000000000000" pitchFamily="18" charset="-128"/>
                <a:ea typeface="游明朝" panose="02020400000000000000" pitchFamily="18" charset="-128"/>
              </a:rPr>
              <a:t>１か月＝</a:t>
            </a:r>
            <a:r>
              <a:rPr lang="en-US" altLang="ja-JP" sz="1100" dirty="0">
                <a:solidFill>
                  <a:prstClr val="black"/>
                </a:solidFill>
                <a:latin typeface="游明朝" panose="02020400000000000000" pitchFamily="18" charset="-128"/>
                <a:ea typeface="游明朝" panose="02020400000000000000" pitchFamily="18" charset="-128"/>
              </a:rPr>
              <a:t>16,000</a:t>
            </a:r>
            <a:r>
              <a:rPr lang="ja-JP" altLang="en-US" sz="1100" dirty="0">
                <a:solidFill>
                  <a:prstClr val="black"/>
                </a:solidFill>
                <a:latin typeface="游明朝" panose="02020400000000000000" pitchFamily="18" charset="-128"/>
                <a:ea typeface="游明朝" panose="02020400000000000000" pitchFamily="18" charset="-128"/>
              </a:rPr>
              <a:t>円</a:t>
            </a:r>
            <a:endParaRPr lang="en-US" altLang="ja-JP" sz="1100" dirty="0">
              <a:solidFill>
                <a:prstClr val="black"/>
              </a:solidFill>
              <a:latin typeface="游明朝" panose="02020400000000000000" pitchFamily="18" charset="-128"/>
              <a:ea typeface="游明朝" panose="02020400000000000000" pitchFamily="18" charset="-128"/>
            </a:endParaRPr>
          </a:p>
          <a:p>
            <a:pPr defTabSz="457200"/>
            <a:r>
              <a:rPr lang="ja-JP" altLang="en-US" sz="1200" b="1" dirty="0">
                <a:solidFill>
                  <a:prstClr val="black"/>
                </a:solidFill>
                <a:latin typeface="Aptos" panose="02110004020202020204"/>
                <a:ea typeface="游ゴシック" panose="020B0400000000000000" pitchFamily="50" charset="-128"/>
              </a:rPr>
              <a:t>（７）全体の賃金改善の見込み額</a:t>
            </a:r>
            <a:endParaRPr lang="en-US" altLang="ja-JP" sz="1200" b="1" dirty="0">
              <a:solidFill>
                <a:prstClr val="black"/>
              </a:solidFill>
              <a:latin typeface="Aptos" panose="02110004020202020204"/>
              <a:ea typeface="游ゴシック" panose="020B0400000000000000" pitchFamily="50" charset="-128"/>
            </a:endParaRPr>
          </a:p>
          <a:p>
            <a:pPr defTabSz="457200"/>
            <a:r>
              <a:rPr lang="ja-JP" altLang="en-US" sz="1100" dirty="0">
                <a:solidFill>
                  <a:prstClr val="black"/>
                </a:solidFill>
                <a:latin typeface="游明朝" panose="02020400000000000000" pitchFamily="18" charset="-128"/>
                <a:ea typeface="游明朝" panose="02020400000000000000" pitchFamily="18" charset="-128"/>
              </a:rPr>
              <a:t>　　</a:t>
            </a:r>
            <a:r>
              <a:rPr lang="en-US" altLang="ja-JP" sz="1100" dirty="0">
                <a:solidFill>
                  <a:prstClr val="black"/>
                </a:solidFill>
                <a:latin typeface="游明朝" panose="02020400000000000000" pitchFamily="18" charset="-128"/>
                <a:ea typeface="游明朝" panose="02020400000000000000" pitchFamily="18" charset="-128"/>
              </a:rPr>
              <a:t>16,019</a:t>
            </a:r>
            <a:r>
              <a:rPr lang="ja-JP" altLang="en-US" sz="1100" dirty="0">
                <a:solidFill>
                  <a:prstClr val="black"/>
                </a:solidFill>
                <a:latin typeface="游明朝" panose="02020400000000000000" pitchFamily="18" charset="-128"/>
                <a:ea typeface="游明朝" panose="02020400000000000000" pitchFamily="18" charset="-128"/>
              </a:rPr>
              <a:t>円（増加額の目安）</a:t>
            </a:r>
            <a:r>
              <a:rPr lang="en-US" altLang="ja-JP" sz="1100" dirty="0">
                <a:solidFill>
                  <a:prstClr val="black"/>
                </a:solidFill>
                <a:latin typeface="游明朝" panose="02020400000000000000" pitchFamily="18" charset="-128"/>
                <a:ea typeface="游明朝" panose="02020400000000000000" pitchFamily="18" charset="-128"/>
              </a:rPr>
              <a:t>×</a:t>
            </a:r>
            <a:r>
              <a:rPr lang="ja-JP" altLang="en-US" sz="1100" dirty="0">
                <a:solidFill>
                  <a:prstClr val="black"/>
                </a:solidFill>
                <a:latin typeface="游明朝" panose="02020400000000000000" pitchFamily="18" charset="-128"/>
                <a:ea typeface="游明朝" panose="02020400000000000000" pitchFamily="18" charset="-128"/>
              </a:rPr>
              <a:t>１か月＝</a:t>
            </a:r>
            <a:r>
              <a:rPr lang="en-US" altLang="ja-JP" sz="1100" dirty="0">
                <a:solidFill>
                  <a:prstClr val="black"/>
                </a:solidFill>
                <a:latin typeface="游明朝" panose="02020400000000000000" pitchFamily="18" charset="-128"/>
                <a:ea typeface="游明朝" panose="02020400000000000000" pitchFamily="18" charset="-128"/>
              </a:rPr>
              <a:t>16,019</a:t>
            </a:r>
            <a:r>
              <a:rPr lang="ja-JP" altLang="en-US" sz="1100" dirty="0">
                <a:solidFill>
                  <a:prstClr val="black"/>
                </a:solidFill>
                <a:latin typeface="游明朝" panose="02020400000000000000" pitchFamily="18" charset="-128"/>
                <a:ea typeface="游明朝" panose="02020400000000000000" pitchFamily="18" charset="-128"/>
              </a:rPr>
              <a:t>円</a:t>
            </a:r>
            <a:endParaRPr lang="en-US" altLang="ja-JP" sz="1100" b="1" dirty="0">
              <a:solidFill>
                <a:prstClr val="black"/>
              </a:solidFill>
              <a:latin typeface="Aptos" panose="02110004020202020204"/>
              <a:ea typeface="游ゴシック" panose="020B0400000000000000" pitchFamily="50" charset="-128"/>
            </a:endParaRPr>
          </a:p>
          <a:p>
            <a:pPr defTabSz="457200"/>
            <a:r>
              <a:rPr lang="ja-JP" altLang="en-US" sz="1200" b="1" dirty="0">
                <a:solidFill>
                  <a:prstClr val="black"/>
                </a:solidFill>
                <a:latin typeface="Aptos" panose="02110004020202020204"/>
                <a:ea typeface="游ゴシック" panose="020B0400000000000000" pitchFamily="50" charset="-128"/>
              </a:rPr>
              <a:t>等が自動入力されます。</a:t>
            </a:r>
            <a:endParaRPr lang="en-US" altLang="ja-JP" sz="1200" b="1" dirty="0">
              <a:solidFill>
                <a:prstClr val="black"/>
              </a:solidFill>
              <a:latin typeface="Aptos" panose="02110004020202020204"/>
              <a:ea typeface="游ゴシック" panose="020B0400000000000000" pitchFamily="50" charset="-128"/>
            </a:endParaRPr>
          </a:p>
        </p:txBody>
      </p:sp>
      <p:cxnSp>
        <p:nvCxnSpPr>
          <p:cNvPr id="12" name="直線矢印コネクタ 11">
            <a:extLst>
              <a:ext uri="{FF2B5EF4-FFF2-40B4-BE49-F238E27FC236}">
                <a16:creationId xmlns:a16="http://schemas.microsoft.com/office/drawing/2014/main" id="{7F310394-4EAE-23D6-493C-6D6A4BDA8CF7}"/>
              </a:ext>
            </a:extLst>
          </p:cNvPr>
          <p:cNvCxnSpPr>
            <a:cxnSpLocks/>
          </p:cNvCxnSpPr>
          <p:nvPr/>
        </p:nvCxnSpPr>
        <p:spPr>
          <a:xfrm flipH="1" flipV="1">
            <a:off x="5973568" y="4489969"/>
            <a:ext cx="1418576" cy="961644"/>
          </a:xfrm>
          <a:prstGeom prst="straightConnector1">
            <a:avLst/>
          </a:prstGeom>
          <a:noFill/>
          <a:ln w="28575" cap="flat" cmpd="sng" algn="ctr">
            <a:solidFill>
              <a:srgbClr val="00B0F0">
                <a:alpha val="60000"/>
              </a:srgbClr>
            </a:solidFill>
            <a:prstDash val="solid"/>
            <a:miter lim="800000"/>
            <a:tailEnd type="triangle" w="lg" len="lg"/>
          </a:ln>
          <a:effectLst/>
        </p:spPr>
      </p:cxnSp>
      <p:pic>
        <p:nvPicPr>
          <p:cNvPr id="14" name="オーディオ 13">
            <a:hlinkClick r:id="" action="ppaction://media"/>
            <a:extLst>
              <a:ext uri="{FF2B5EF4-FFF2-40B4-BE49-F238E27FC236}">
                <a16:creationId xmlns:a16="http://schemas.microsoft.com/office/drawing/2014/main" id="{6633B626-0D69-F264-873B-2BCBBE998D3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44055644"/>
      </p:ext>
    </p:extLst>
  </p:cSld>
  <p:clrMapOvr>
    <a:masterClrMapping/>
  </p:clrMapOvr>
  <mc:AlternateContent xmlns:mc="http://schemas.openxmlformats.org/markup-compatibility/2006" xmlns:p14="http://schemas.microsoft.com/office/powerpoint/2010/main">
    <mc:Choice Requires="p14">
      <p:transition spd="slow" p14:dur="2000" advTm="26689"/>
    </mc:Choice>
    <mc:Fallback xmlns="">
      <p:transition spd="slow" advTm="26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32DB3-8D8B-64E6-DCA4-8D1DAEF1EBF0}"/>
            </a:ext>
          </a:extLst>
        </p:cNvPr>
        <p:cNvGrpSpPr/>
        <p:nvPr/>
      </p:nvGrpSpPr>
      <p:grpSpPr>
        <a:xfrm>
          <a:off x="0" y="0"/>
          <a:ext cx="0" cy="0"/>
          <a:chOff x="0" y="0"/>
          <a:chExt cx="0" cy="0"/>
        </a:xfrm>
      </p:grpSpPr>
      <p:sp>
        <p:nvSpPr>
          <p:cNvPr id="3" name="スライド番号プレースホルダー 4">
            <a:extLst>
              <a:ext uri="{FF2B5EF4-FFF2-40B4-BE49-F238E27FC236}">
                <a16:creationId xmlns:a16="http://schemas.microsoft.com/office/drawing/2014/main" id="{5429BF54-3191-4A69-0C9F-65A7F89EFF1F}"/>
              </a:ext>
            </a:extLst>
          </p:cNvPr>
          <p:cNvSpPr txBox="1">
            <a:spLocks noGrp="1"/>
          </p:cNvSpPr>
          <p:nvPr/>
        </p:nvSpPr>
        <p:spPr bwMode="auto">
          <a:xfrm>
            <a:off x="10073395" y="630932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E067961-EC55-4815-9B2E-C9E7B8471E1C}" type="slidenum">
              <a:rPr kumimoji="1" lang="en-US" altLang="ja-JP" sz="3200" b="0" i="0" u="none" strike="noStrike" kern="0" cap="none" spc="0" normalizeH="0" baseline="0" noProof="0">
                <a:ln>
                  <a:noFill/>
                </a:ln>
                <a:solidFill>
                  <a:srgbClr val="000000"/>
                </a:solidFill>
                <a:effectLst/>
                <a:uLnTx/>
                <a:uFillTx/>
                <a:latin typeface="ＭＳ Ｐゴシック" charset="-128"/>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1" lang="en-US" altLang="ja-JP" sz="3200" b="0" i="0" u="none" strike="noStrike" kern="0" cap="none" spc="0" normalizeH="0" baseline="0" noProof="0" dirty="0">
              <a:ln>
                <a:noFill/>
              </a:ln>
              <a:solidFill>
                <a:srgbClr val="000000"/>
              </a:solidFill>
              <a:effectLst/>
              <a:uLnTx/>
              <a:uFillTx/>
              <a:latin typeface="ＭＳ Ｐゴシック" charset="-128"/>
              <a:ea typeface="ＭＳ Ｐゴシック" charset="-128"/>
              <a:cs typeface="+mn-cs"/>
            </a:endParaRPr>
          </a:p>
        </p:txBody>
      </p:sp>
      <p:sp>
        <p:nvSpPr>
          <p:cNvPr id="10" name="テキスト ボックス 9">
            <a:extLst>
              <a:ext uri="{FF2B5EF4-FFF2-40B4-BE49-F238E27FC236}">
                <a16:creationId xmlns:a16="http://schemas.microsoft.com/office/drawing/2014/main" id="{48033FDE-9301-AD97-F1A7-27DDB3345364}"/>
              </a:ext>
            </a:extLst>
          </p:cNvPr>
          <p:cNvSpPr txBox="1"/>
          <p:nvPr/>
        </p:nvSpPr>
        <p:spPr>
          <a:xfrm>
            <a:off x="0" y="1071"/>
            <a:ext cx="12192000" cy="369332"/>
          </a:xfrm>
          <a:prstGeom prst="rect">
            <a:avLst/>
          </a:prstGeom>
          <a:solidFill>
            <a:srgbClr val="E97132"/>
          </a:solidFill>
          <a:ln w="19050" cap="flat" cmpd="sng" algn="ctr">
            <a:noFill/>
            <a:prstDash val="solid"/>
            <a:miter lim="800000"/>
          </a:ln>
          <a:effectLst/>
        </p:spPr>
        <p:txBody>
          <a:bodyPr wrap="square" rtlCol="0">
            <a:spAutoFit/>
          </a:bodyPr>
          <a:lstStyle/>
          <a:p>
            <a:pPr marL="0" marR="0" lvl="0" indent="0" algn="ctr" defTabSz="417909" eaLnBrk="1" fontAlgn="auto" latinLnBrk="0" hangingPunct="1">
              <a:lnSpc>
                <a:spcPct val="100000"/>
              </a:lnSpc>
              <a:spcBef>
                <a:spcPts val="0"/>
              </a:spcBef>
              <a:spcAft>
                <a:spcPts val="0"/>
              </a:spcAft>
              <a:buClrTx/>
              <a:buSzTx/>
              <a:buFontTx/>
              <a:buNone/>
              <a:tabLst/>
              <a:defRPr/>
            </a:pPr>
            <a:r>
              <a:rPr kumimoji="0" lang="ja-JP" altLang="en-US" sz="1800" b="1" i="0" u="none" strike="noStrike" kern="100" cap="none" spc="0" normalizeH="0" baseline="0" noProof="0" dirty="0">
                <a:ln w="0"/>
                <a:solidFill>
                  <a:prstClr val="white"/>
                </a:solidFill>
                <a:effectLst>
                  <a:outerShdw blurRad="38100" dist="19050" dir="2700000" algn="tl" rotWithShape="0">
                    <a:prstClr val="black">
                      <a:alpha val="40000"/>
                    </a:prstClr>
                  </a:outerShdw>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その他の留意点等</a:t>
            </a:r>
            <a:endParaRPr kumimoji="0" lang="ja-JP" altLang="ja-JP" sz="1800" b="1" i="0" u="none" strike="noStrike" kern="100" cap="none" spc="0" normalizeH="0" baseline="0" noProof="0" dirty="0">
              <a:ln w="0"/>
              <a:solidFill>
                <a:prstClr val="white"/>
              </a:solidFill>
              <a:effectLst>
                <a:outerShdw blurRad="38100" dist="19050" dir="2700000" algn="tl" rotWithShape="0">
                  <a:prstClr val="black">
                    <a:alpha val="40000"/>
                  </a:prstClr>
                </a:outerShdw>
              </a:effectLst>
              <a:uLnTx/>
              <a:uFillTx/>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11" name="スライド番号プレースホルダー 48">
            <a:extLst>
              <a:ext uri="{FF2B5EF4-FFF2-40B4-BE49-F238E27FC236}">
                <a16:creationId xmlns:a16="http://schemas.microsoft.com/office/drawing/2014/main" id="{5F789E83-5D45-3E96-A845-F0F7CECB757A}"/>
              </a:ext>
            </a:extLst>
          </p:cNvPr>
          <p:cNvSpPr txBox="1">
            <a:spLocks/>
          </p:cNvSpPr>
          <p:nvPr/>
        </p:nvSpPr>
        <p:spPr>
          <a:xfrm>
            <a:off x="5314950" y="9377526"/>
            <a:ext cx="1543050" cy="527403"/>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95DC8BA-68DC-448F-863B-555E4CACE815}" type="slidenum">
              <a:rPr kumimoji="1" lang="ja-JP" altLang="en-US" sz="2400" smtClean="0">
                <a:solidFill>
                  <a:prstClr val="black"/>
                </a:solidFill>
                <a:latin typeface="Aptos" panose="02110004020202020204"/>
                <a:ea typeface="游ゴシック" panose="020B0400000000000000" pitchFamily="50" charset="-128"/>
              </a:rPr>
              <a:pPr/>
              <a:t>14</a:t>
            </a:fld>
            <a:endParaRPr kumimoji="1" lang="ja-JP" altLang="en-US" sz="2400" dirty="0">
              <a:solidFill>
                <a:prstClr val="black"/>
              </a:solidFill>
              <a:latin typeface="Aptos" panose="02110004020202020204"/>
              <a:ea typeface="游ゴシック" panose="020B0400000000000000" pitchFamily="50" charset="-128"/>
            </a:endParaRPr>
          </a:p>
        </p:txBody>
      </p:sp>
      <p:sp>
        <p:nvSpPr>
          <p:cNvPr id="12" name="テキスト ボックス 11">
            <a:extLst>
              <a:ext uri="{FF2B5EF4-FFF2-40B4-BE49-F238E27FC236}">
                <a16:creationId xmlns:a16="http://schemas.microsoft.com/office/drawing/2014/main" id="{F31B1F81-8AD2-5979-096E-B996BA8BC576}"/>
              </a:ext>
            </a:extLst>
          </p:cNvPr>
          <p:cNvSpPr txBox="1"/>
          <p:nvPr/>
        </p:nvSpPr>
        <p:spPr>
          <a:xfrm>
            <a:off x="86963" y="415432"/>
            <a:ext cx="12018074" cy="4124206"/>
          </a:xfrm>
          <a:prstGeom prst="rect">
            <a:avLst/>
          </a:prstGeom>
          <a:noFill/>
          <a:ln w="19050" cap="flat" cmpd="sng" algn="ctr">
            <a:noFill/>
            <a:prstDash val="solid"/>
            <a:miter lim="800000"/>
          </a:ln>
          <a:effectLst/>
        </p:spPr>
        <p:txBody>
          <a:bodyPr wrap="square">
            <a:spAutoFit/>
          </a:bodyPr>
          <a:lstStyle/>
          <a:p>
            <a:pPr marL="285750" marR="0" lvl="0" indent="-285750" algn="just" defTabSz="45720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ja-JP" altLang="en-US" sz="2400" b="1" i="0" u="none" strike="noStrike" kern="0" cap="none" spc="0" normalizeH="0" baseline="0" noProof="0" dirty="0">
                <a:ln>
                  <a:noFill/>
                </a:ln>
                <a:solidFill>
                  <a:prstClr val="black"/>
                </a:solidFill>
                <a:effectLst/>
                <a:highlight>
                  <a:srgbClr val="FFFFFF"/>
                </a:highlight>
                <a:uLnTx/>
                <a:uFillTx/>
                <a:latin typeface="游ゴシック" panose="020B0400000000000000" pitchFamily="50" charset="-128"/>
                <a:ea typeface="游ゴシック" panose="020B0400000000000000" pitchFamily="50" charset="-128"/>
                <a:cs typeface="+mn-cs"/>
              </a:rPr>
              <a:t>届出等にかかる診療所の手間を軽減する観点からは、以下のような対応が考えられます。</a:t>
            </a:r>
            <a:endParaRPr kumimoji="0" lang="en-US" altLang="ja-JP" sz="2400" b="1" i="0" u="none" strike="noStrike" kern="0" cap="none" spc="0" normalizeH="0" baseline="0" noProof="0" dirty="0">
              <a:ln>
                <a:noFill/>
              </a:ln>
              <a:solidFill>
                <a:prstClr val="black"/>
              </a:solidFill>
              <a:effectLst/>
              <a:highlight>
                <a:srgbClr val="FFFFFF"/>
              </a:highlight>
              <a:uLnTx/>
              <a:uFillTx/>
              <a:latin typeface="游ゴシック" panose="020B0400000000000000" pitchFamily="50" charset="-128"/>
              <a:ea typeface="游ゴシック" panose="020B0400000000000000" pitchFamily="50" charset="-128"/>
              <a:cs typeface="+mn-cs"/>
            </a:endParaRPr>
          </a:p>
          <a:p>
            <a:pPr marL="0" marR="0" lvl="0" indent="0" algn="just" defTabSz="457200" eaLnBrk="1" fontAlgn="auto" latinLnBrk="0" hangingPunct="1">
              <a:lnSpc>
                <a:spcPct val="100000"/>
              </a:lnSpc>
              <a:spcBef>
                <a:spcPts val="0"/>
              </a:spcBef>
              <a:spcAft>
                <a:spcPts val="0"/>
              </a:spcAft>
              <a:buClrTx/>
              <a:buSzTx/>
              <a:buFontTx/>
              <a:buNone/>
              <a:tabLst/>
              <a:defRPr/>
            </a:pPr>
            <a:endParaRPr kumimoji="0" lang="en-US" altLang="ja-JP" sz="2400" b="1" i="0" u="none" strike="noStrike" kern="0" cap="none" spc="0" normalizeH="0" baseline="0" noProof="0" dirty="0">
              <a:ln>
                <a:noFill/>
              </a:ln>
              <a:solidFill>
                <a:prstClr val="black"/>
              </a:solidFill>
              <a:effectLst/>
              <a:highlight>
                <a:srgbClr val="FFFFFF"/>
              </a:highlight>
              <a:uLnTx/>
              <a:uFillTx/>
              <a:latin typeface="游ゴシック" panose="020B0400000000000000" pitchFamily="50" charset="-128"/>
              <a:ea typeface="游ゴシック" panose="020B0400000000000000" pitchFamily="50" charset="-128"/>
              <a:cs typeface="+mn-cs"/>
            </a:endParaRPr>
          </a:p>
          <a:p>
            <a:pPr marL="0" marR="0" lvl="0" indent="0" algn="just" defTabSz="457200" eaLnBrk="1" fontAlgn="auto" latinLnBrk="0" hangingPunct="1">
              <a:lnSpc>
                <a:spcPct val="100000"/>
              </a:lnSpc>
              <a:spcBef>
                <a:spcPts val="0"/>
              </a:spcBef>
              <a:spcAft>
                <a:spcPts val="0"/>
              </a:spcAft>
              <a:buClrTx/>
              <a:buSzTx/>
              <a:buFontTx/>
              <a:buNone/>
              <a:tabLst/>
              <a:defRPr/>
            </a:pPr>
            <a:endParaRPr kumimoji="0" lang="en-US" altLang="ja-JP" sz="2400" b="1" i="0" u="none" strike="noStrike" kern="0" cap="none" spc="0" normalizeH="0" baseline="0" noProof="0" dirty="0">
              <a:ln>
                <a:noFill/>
              </a:ln>
              <a:solidFill>
                <a:prstClr val="black"/>
              </a:solidFill>
              <a:effectLst/>
              <a:highlight>
                <a:srgbClr val="FFFFFF"/>
              </a:highlight>
              <a:uLnTx/>
              <a:uFillTx/>
              <a:latin typeface="游ゴシック" panose="020B0400000000000000" pitchFamily="50" charset="-128"/>
              <a:ea typeface="游ゴシック" panose="020B0400000000000000" pitchFamily="50" charset="-128"/>
              <a:cs typeface="+mn-cs"/>
            </a:endParaRPr>
          </a:p>
          <a:p>
            <a:pPr marL="0" marR="0" lvl="0" indent="0" algn="just" defTabSz="457200" eaLnBrk="1" fontAlgn="auto" latinLnBrk="0" hangingPunct="1">
              <a:lnSpc>
                <a:spcPct val="100000"/>
              </a:lnSpc>
              <a:spcBef>
                <a:spcPts val="0"/>
              </a:spcBef>
              <a:spcAft>
                <a:spcPts val="0"/>
              </a:spcAft>
              <a:buClrTx/>
              <a:buSzTx/>
              <a:buFontTx/>
              <a:buNone/>
              <a:tabLst/>
              <a:defRPr/>
            </a:pPr>
            <a:endParaRPr kumimoji="0" lang="en-US" altLang="ja-JP" sz="2400" b="1" i="0" u="none" strike="noStrike" kern="0" cap="none" spc="0" normalizeH="0" baseline="0" noProof="0" dirty="0">
              <a:ln>
                <a:noFill/>
              </a:ln>
              <a:solidFill>
                <a:prstClr val="black"/>
              </a:solidFill>
              <a:effectLst/>
              <a:highlight>
                <a:srgbClr val="FFFFFF"/>
              </a:highlight>
              <a:uLnTx/>
              <a:uFillTx/>
              <a:latin typeface="游ゴシック" panose="020B0400000000000000" pitchFamily="50" charset="-128"/>
              <a:ea typeface="游ゴシック" panose="020B0400000000000000" pitchFamily="50" charset="-128"/>
              <a:cs typeface="+mn-cs"/>
            </a:endParaRPr>
          </a:p>
          <a:p>
            <a:pPr marL="0" marR="0" lvl="0" indent="0" algn="just" defTabSz="457200" eaLnBrk="1" fontAlgn="auto" latinLnBrk="0" hangingPunct="1">
              <a:lnSpc>
                <a:spcPct val="100000"/>
              </a:lnSpc>
              <a:spcBef>
                <a:spcPts val="0"/>
              </a:spcBef>
              <a:spcAft>
                <a:spcPts val="0"/>
              </a:spcAft>
              <a:buClrTx/>
              <a:buSzTx/>
              <a:buFontTx/>
              <a:buNone/>
              <a:tabLst/>
              <a:defRPr/>
            </a:pPr>
            <a:endParaRPr kumimoji="0" lang="en-US" altLang="ja-JP" sz="2400" b="1" i="0" u="none" strike="noStrike" kern="0" cap="none" spc="0" normalizeH="0" baseline="0" noProof="0" dirty="0">
              <a:ln>
                <a:noFill/>
              </a:ln>
              <a:solidFill>
                <a:prstClr val="black"/>
              </a:solidFill>
              <a:effectLst/>
              <a:highlight>
                <a:srgbClr val="FFFFFF"/>
              </a:highlight>
              <a:uLnTx/>
              <a:uFillTx/>
              <a:latin typeface="游ゴシック" panose="020B0400000000000000" pitchFamily="50" charset="-128"/>
              <a:ea typeface="游ゴシック" panose="020B0400000000000000" pitchFamily="50" charset="-128"/>
              <a:cs typeface="+mn-cs"/>
            </a:endParaRPr>
          </a:p>
          <a:p>
            <a:pPr marL="0" marR="0" lvl="0" indent="0" algn="just" defTabSz="457200" eaLnBrk="1" fontAlgn="auto" latinLnBrk="0" hangingPunct="1">
              <a:lnSpc>
                <a:spcPct val="100000"/>
              </a:lnSpc>
              <a:spcBef>
                <a:spcPts val="0"/>
              </a:spcBef>
              <a:spcAft>
                <a:spcPts val="0"/>
              </a:spcAft>
              <a:buClrTx/>
              <a:buSzTx/>
              <a:buFontTx/>
              <a:buNone/>
              <a:tabLst/>
              <a:defRPr/>
            </a:pPr>
            <a:endParaRPr kumimoji="0" lang="en-US" altLang="ja-JP" sz="2400" b="1" i="0" u="none" strike="noStrike" kern="0" cap="none" spc="0" normalizeH="0" baseline="0" noProof="0" dirty="0">
              <a:ln>
                <a:noFill/>
              </a:ln>
              <a:solidFill>
                <a:prstClr val="black"/>
              </a:solidFill>
              <a:effectLst/>
              <a:highlight>
                <a:srgbClr val="FFFFFF"/>
              </a:highlight>
              <a:uLnTx/>
              <a:uFillTx/>
              <a:latin typeface="游ゴシック" panose="020B0400000000000000" pitchFamily="50" charset="-128"/>
              <a:ea typeface="游ゴシック" panose="020B0400000000000000" pitchFamily="50" charset="-128"/>
              <a:cs typeface="+mn-cs"/>
            </a:endParaRPr>
          </a:p>
          <a:p>
            <a:pPr marL="0" marR="0" lvl="0" indent="0" algn="just" defTabSz="457200" eaLnBrk="1" fontAlgn="auto" latinLnBrk="0" hangingPunct="1">
              <a:lnSpc>
                <a:spcPct val="100000"/>
              </a:lnSpc>
              <a:spcBef>
                <a:spcPts val="0"/>
              </a:spcBef>
              <a:spcAft>
                <a:spcPts val="0"/>
              </a:spcAft>
              <a:buClrTx/>
              <a:buSzTx/>
              <a:buFontTx/>
              <a:buNone/>
              <a:tabLst/>
              <a:defRPr/>
            </a:pPr>
            <a:endParaRPr kumimoji="0" lang="en-US" altLang="ja-JP" sz="2400" b="1" i="0" u="none" strike="noStrike" kern="0" cap="none" spc="0" normalizeH="0" baseline="0" noProof="0" dirty="0">
              <a:ln>
                <a:noFill/>
              </a:ln>
              <a:solidFill>
                <a:prstClr val="black"/>
              </a:solidFill>
              <a:effectLst/>
              <a:highlight>
                <a:srgbClr val="FFFFFF"/>
              </a:highlight>
              <a:uLnTx/>
              <a:uFillTx/>
              <a:latin typeface="游ゴシック" panose="020B0400000000000000" pitchFamily="50" charset="-128"/>
              <a:ea typeface="游ゴシック" panose="020B0400000000000000" pitchFamily="50" charset="-128"/>
              <a:cs typeface="+mn-cs"/>
            </a:endParaRPr>
          </a:p>
          <a:p>
            <a:pPr marL="0" marR="0" lvl="0" indent="0" algn="just" defTabSz="457200" eaLnBrk="1" fontAlgn="auto" latinLnBrk="0" hangingPunct="1">
              <a:lnSpc>
                <a:spcPct val="100000"/>
              </a:lnSpc>
              <a:spcBef>
                <a:spcPts val="0"/>
              </a:spcBef>
              <a:spcAft>
                <a:spcPts val="0"/>
              </a:spcAft>
              <a:buClrTx/>
              <a:buSzTx/>
              <a:buFontTx/>
              <a:buNone/>
              <a:tabLst/>
              <a:defRPr/>
            </a:pPr>
            <a:endParaRPr kumimoji="0" lang="en-US" altLang="ja-JP" sz="2400" b="1" i="0" u="none" strike="noStrike" kern="0" cap="none" spc="0" normalizeH="0" baseline="0" noProof="0" dirty="0">
              <a:ln>
                <a:noFill/>
              </a:ln>
              <a:solidFill>
                <a:prstClr val="black"/>
              </a:solidFill>
              <a:effectLst/>
              <a:highlight>
                <a:srgbClr val="FFFFFF"/>
              </a:highlight>
              <a:uLnTx/>
              <a:uFillTx/>
              <a:latin typeface="游ゴシック" panose="020B0400000000000000" pitchFamily="50" charset="-128"/>
              <a:ea typeface="游ゴシック" panose="020B0400000000000000" pitchFamily="50" charset="-128"/>
              <a:cs typeface="+mn-cs"/>
            </a:endParaRPr>
          </a:p>
          <a:p>
            <a:pPr marL="0" marR="0" lvl="0" indent="0" algn="just" defTabSz="457200" eaLnBrk="1" fontAlgn="auto" latinLnBrk="0" hangingPunct="1">
              <a:lnSpc>
                <a:spcPct val="100000"/>
              </a:lnSpc>
              <a:spcBef>
                <a:spcPts val="0"/>
              </a:spcBef>
              <a:spcAft>
                <a:spcPts val="0"/>
              </a:spcAft>
              <a:buClrTx/>
              <a:buSzTx/>
              <a:buFontTx/>
              <a:buNone/>
              <a:tabLst/>
              <a:defRPr/>
            </a:pPr>
            <a:endParaRPr kumimoji="0" lang="en-US" altLang="ja-JP" sz="1100" b="1" i="0" u="none" strike="noStrike" kern="0" cap="none" spc="0" normalizeH="0" baseline="0" noProof="0" dirty="0">
              <a:ln>
                <a:noFill/>
              </a:ln>
              <a:solidFill>
                <a:prstClr val="black"/>
              </a:solidFill>
              <a:effectLst/>
              <a:highlight>
                <a:srgbClr val="FFFFFF"/>
              </a:highlight>
              <a:uLnTx/>
              <a:uFillTx/>
              <a:latin typeface="游ゴシック" panose="020B0400000000000000" pitchFamily="50" charset="-128"/>
              <a:ea typeface="游ゴシック" panose="020B0400000000000000" pitchFamily="50" charset="-128"/>
              <a:cs typeface="+mn-cs"/>
            </a:endParaRPr>
          </a:p>
          <a:p>
            <a:pPr marL="0" marR="0" lvl="0" indent="0" algn="just" defTabSz="457200" eaLnBrk="1" fontAlgn="auto" latinLnBrk="0" hangingPunct="1">
              <a:lnSpc>
                <a:spcPct val="100000"/>
              </a:lnSpc>
              <a:spcBef>
                <a:spcPts val="0"/>
              </a:spcBef>
              <a:spcAft>
                <a:spcPts val="0"/>
              </a:spcAft>
              <a:buClrTx/>
              <a:buSzTx/>
              <a:buFontTx/>
              <a:buNone/>
              <a:tabLst/>
              <a:defRPr/>
            </a:pPr>
            <a:endParaRPr kumimoji="0" lang="en-US" altLang="ja-JP" sz="1100" b="1" i="0" u="none" strike="noStrike" kern="0" cap="none" spc="0" normalizeH="0" baseline="0" noProof="0" dirty="0">
              <a:ln>
                <a:noFill/>
              </a:ln>
              <a:solidFill>
                <a:prstClr val="black"/>
              </a:solidFill>
              <a:effectLst/>
              <a:highlight>
                <a:srgbClr val="FFFFFF"/>
              </a:highlight>
              <a:uLnTx/>
              <a:uFillTx/>
              <a:latin typeface="游ゴシック" panose="020B0400000000000000" pitchFamily="50" charset="-128"/>
              <a:ea typeface="游ゴシック" panose="020B0400000000000000" pitchFamily="50" charset="-128"/>
              <a:cs typeface="+mn-cs"/>
            </a:endParaRPr>
          </a:p>
          <a:p>
            <a:pPr marR="0" lvl="0" algn="just" defTabSz="457200" eaLnBrk="1" fontAlgn="auto" latinLnBrk="0" hangingPunct="1">
              <a:lnSpc>
                <a:spcPct val="100000"/>
              </a:lnSpc>
              <a:spcBef>
                <a:spcPts val="0"/>
              </a:spcBef>
              <a:spcAft>
                <a:spcPts val="0"/>
              </a:spcAft>
              <a:buClrTx/>
              <a:buSzTx/>
              <a:tabLst/>
              <a:defRPr/>
            </a:pPr>
            <a:endParaRPr kumimoji="0" lang="en-US" altLang="ja-JP" sz="2400" b="1" i="0" u="none" strike="noStrike" kern="0" cap="none" spc="0" normalizeH="0" baseline="0" noProof="0" dirty="0">
              <a:ln>
                <a:noFill/>
              </a:ln>
              <a:solidFill>
                <a:prstClr val="black"/>
              </a:solidFill>
              <a:effectLst/>
              <a:highlight>
                <a:srgbClr val="FFFFFF"/>
              </a:highlight>
              <a:uLnTx/>
              <a:uFillTx/>
              <a:latin typeface="游ゴシック" panose="020B0400000000000000" pitchFamily="50" charset="-128"/>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6DED6CEA-239B-F4DC-2754-81005716DAA7}"/>
              </a:ext>
            </a:extLst>
          </p:cNvPr>
          <p:cNvSpPr txBox="1"/>
          <p:nvPr/>
        </p:nvSpPr>
        <p:spPr>
          <a:xfrm>
            <a:off x="733384" y="5006117"/>
            <a:ext cx="10725232" cy="373628"/>
          </a:xfrm>
          <a:prstGeom prst="rect">
            <a:avLst/>
          </a:prstGeom>
          <a:noFill/>
          <a:ln>
            <a:solidFill>
              <a:sysClr val="windowText" lastClr="000000"/>
            </a:solidFill>
            <a:prstDash val="dash"/>
          </a:ln>
        </p:spPr>
        <p:txBody>
          <a:bodyPr wrap="square">
            <a:spAutoFit/>
          </a:bodyPr>
          <a:lstStyle/>
          <a:p>
            <a:pPr marL="266700" marR="0" lvl="0" indent="-266700" algn="just" defTabSz="457200" eaLnBrk="1" fontAlgn="auto" latinLnBrk="0" hangingPunct="1">
              <a:lnSpc>
                <a:spcPts val="2400"/>
              </a:lnSpc>
              <a:spcBef>
                <a:spcPts val="0"/>
              </a:spcBef>
              <a:spcAft>
                <a:spcPts val="0"/>
              </a:spcAft>
              <a:buClrTx/>
              <a:buSzTx/>
              <a:buFontTx/>
              <a:buNone/>
              <a:tabLst/>
              <a:defRPr/>
            </a:pPr>
            <a:r>
              <a:rPr kumimoji="0" lang="en-US" altLang="ja-JP" sz="1400" b="1" i="0" u="none" strike="noStrike" kern="0" cap="none" spc="0" normalizeH="0" baseline="0" noProof="0" dirty="0">
                <a:ln>
                  <a:noFill/>
                </a:ln>
                <a:solidFill>
                  <a:srgbClr val="2E3136"/>
                </a:solidFill>
                <a:effectLst/>
                <a:highlight>
                  <a:srgbClr val="FFFFFF"/>
                </a:highlight>
                <a:uLnTx/>
                <a:uFillTx/>
                <a:latin typeface="游ゴシック" panose="020B0400000000000000" pitchFamily="50" charset="-128"/>
                <a:ea typeface="游ゴシック" panose="020B0400000000000000" pitchFamily="50" charset="-128"/>
              </a:rPr>
              <a:t>〔 </a:t>
            </a:r>
            <a:r>
              <a:rPr kumimoji="0" lang="ja-JP" altLang="en-US" sz="1400" b="1" i="0" u="none" strike="noStrike" kern="0" cap="none" spc="0" normalizeH="0" baseline="0" noProof="0" dirty="0">
                <a:ln>
                  <a:noFill/>
                </a:ln>
                <a:solidFill>
                  <a:srgbClr val="2E3136"/>
                </a:solidFill>
                <a:effectLst/>
                <a:highlight>
                  <a:srgbClr val="FFFFFF"/>
                </a:highlight>
                <a:uLnTx/>
                <a:uFillTx/>
                <a:latin typeface="游ゴシック" panose="020B0400000000000000" pitchFamily="50" charset="-128"/>
                <a:ea typeface="游ゴシック" panose="020B0400000000000000" pitchFamily="50" charset="-128"/>
              </a:rPr>
              <a:t>厚生労働省　ベースアップ評価料　特設ページ </a:t>
            </a:r>
            <a:r>
              <a:rPr kumimoji="0" lang="en-US" altLang="ja-JP" sz="1400" b="1" i="0" u="none" strike="noStrike" kern="0" cap="none" spc="0" normalizeH="0" baseline="0" noProof="0" dirty="0">
                <a:ln>
                  <a:noFill/>
                </a:ln>
                <a:solidFill>
                  <a:srgbClr val="2E3136"/>
                </a:solidFill>
                <a:effectLst/>
                <a:highlight>
                  <a:srgbClr val="FFFFFF"/>
                </a:highlight>
                <a:uLnTx/>
                <a:uFillTx/>
                <a:latin typeface="游ゴシック" panose="020B0400000000000000" pitchFamily="50" charset="-128"/>
                <a:ea typeface="游ゴシック" panose="020B0400000000000000" pitchFamily="50" charset="-128"/>
              </a:rPr>
              <a:t>〕</a:t>
            </a:r>
            <a:r>
              <a:rPr kumimoji="0" lang="en-US" altLang="ja-JP" sz="1400" b="0" i="0" u="none" strike="noStrike" kern="100" cap="none" spc="0" normalizeH="0" baseline="0" noProof="0" dirty="0">
                <a:ln>
                  <a:noFill/>
                </a:ln>
                <a:solidFill>
                  <a:srgbClr val="156082"/>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hlinkClick r:id="" action="ppaction://noaction"/>
              </a:rPr>
              <a:t>https://www.mhlw.go.jp/stf/seisakunitsuite/bunya/0000188411_00053.html</a:t>
            </a:r>
            <a:endParaRPr kumimoji="0" lang="en-US" altLang="ja-JP" sz="1400" b="0" i="0" u="none" strike="noStrike" kern="100" cap="none" spc="0" normalizeH="0" baseline="0" noProof="0" dirty="0">
              <a:ln>
                <a:noFill/>
              </a:ln>
              <a:solidFill>
                <a:srgbClr val="156082"/>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4" name="テキスト ボックス 13">
            <a:extLst>
              <a:ext uri="{FF2B5EF4-FFF2-40B4-BE49-F238E27FC236}">
                <a16:creationId xmlns:a16="http://schemas.microsoft.com/office/drawing/2014/main" id="{8F5F0E12-93CA-7FFB-4FF6-F866FF7F8F84}"/>
              </a:ext>
            </a:extLst>
          </p:cNvPr>
          <p:cNvSpPr txBox="1"/>
          <p:nvPr/>
        </p:nvSpPr>
        <p:spPr>
          <a:xfrm>
            <a:off x="2707664" y="5688434"/>
            <a:ext cx="7363667" cy="1077218"/>
          </a:xfrm>
          <a:prstGeom prst="rect">
            <a:avLst/>
          </a:prstGeom>
          <a:solidFill>
            <a:srgbClr val="E97132">
              <a:lumMod val="20000"/>
              <a:lumOff val="80000"/>
            </a:srgbClr>
          </a:solidFill>
          <a:ln w="25400" cap="flat" cmpd="sng" algn="ctr">
            <a:solidFill>
              <a:srgbClr val="156082"/>
            </a:solidFill>
            <a:prstDash val="solid"/>
            <a:miter lim="800000"/>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3200" b="1" i="0" u="none" strike="noStrike" kern="0" cap="none" spc="0" normalizeH="0" baseline="0" noProof="0" dirty="0">
                <a:ln>
                  <a:noFill/>
                </a:ln>
                <a:solidFill>
                  <a:srgbClr val="002060"/>
                </a:solidFill>
                <a:effectLst/>
                <a:uLnTx/>
                <a:uFillTx/>
                <a:latin typeface="游ゴシック" panose="020B0400000000000000" pitchFamily="50" charset="-128"/>
                <a:ea typeface="游ゴシック" panose="020B0400000000000000" pitchFamily="50" charset="-128"/>
                <a:cs typeface="+mn-cs"/>
              </a:rPr>
              <a:t>ベースアップ評価料の算定について</a:t>
            </a:r>
            <a:endParaRPr kumimoji="0" lang="en-US" altLang="ja-JP" sz="3200" b="1" i="0" u="none" strike="noStrike" kern="0" cap="none" spc="0" normalizeH="0" baseline="0" noProof="0" dirty="0">
              <a:ln>
                <a:noFill/>
              </a:ln>
              <a:solidFill>
                <a:srgbClr val="002060"/>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3200" b="1" i="0" u="none" strike="noStrike" kern="0" cap="none" spc="0" normalizeH="0" baseline="0" noProof="0" dirty="0">
                <a:ln>
                  <a:noFill/>
                </a:ln>
                <a:solidFill>
                  <a:srgbClr val="002060"/>
                </a:solidFill>
                <a:effectLst/>
                <a:uLnTx/>
                <a:uFillTx/>
                <a:latin typeface="游ゴシック" panose="020B0400000000000000" pitchFamily="50" charset="-128"/>
                <a:ea typeface="游ゴシック" panose="020B0400000000000000" pitchFamily="50" charset="-128"/>
                <a:cs typeface="+mn-cs"/>
              </a:rPr>
              <a:t>是非 </a:t>
            </a:r>
            <a:r>
              <a:rPr kumimoji="0" lang="en-US" altLang="ja-JP" sz="3200" b="1" i="0" u="none" strike="noStrike" kern="0" cap="none" spc="0" normalizeH="0" baseline="0" noProof="0" dirty="0">
                <a:ln>
                  <a:noFill/>
                </a:ln>
                <a:solidFill>
                  <a:srgbClr val="002060"/>
                </a:solidFill>
                <a:effectLst/>
                <a:uLnTx/>
                <a:uFillTx/>
                <a:latin typeface="游ゴシック" panose="020B0400000000000000" pitchFamily="50" charset="-128"/>
                <a:ea typeface="游ゴシック" panose="020B0400000000000000" pitchFamily="50" charset="-128"/>
                <a:cs typeface="+mn-cs"/>
              </a:rPr>
              <a:t>2</a:t>
            </a:r>
            <a:r>
              <a:rPr kumimoji="0" lang="ja-JP" altLang="en-US" sz="3200" b="1" i="0" u="none" strike="noStrike" kern="0" cap="none" spc="0" normalizeH="0" baseline="0" noProof="0" dirty="0">
                <a:ln>
                  <a:noFill/>
                </a:ln>
                <a:solidFill>
                  <a:srgbClr val="002060"/>
                </a:solidFill>
                <a:effectLst/>
                <a:uLnTx/>
                <a:uFillTx/>
                <a:latin typeface="游ゴシック" panose="020B0400000000000000" pitchFamily="50" charset="-128"/>
                <a:ea typeface="游ゴシック" panose="020B0400000000000000" pitchFamily="50" charset="-128"/>
                <a:cs typeface="+mn-cs"/>
              </a:rPr>
              <a:t>月中の届出をご検討ください </a:t>
            </a:r>
            <a:r>
              <a:rPr kumimoji="0" lang="en-US" altLang="ja-JP" sz="3200" b="1" i="0" u="none" strike="noStrike" kern="0" cap="none" spc="0" normalizeH="0" baseline="0" noProof="0" dirty="0">
                <a:ln>
                  <a:noFill/>
                </a:ln>
                <a:solidFill>
                  <a:srgbClr val="002060"/>
                </a:solidFill>
                <a:effectLst/>
                <a:uLnTx/>
                <a:uFillTx/>
                <a:latin typeface="游ゴシック" panose="020B0400000000000000" pitchFamily="50" charset="-128"/>
                <a:ea typeface="游ゴシック" panose="020B0400000000000000" pitchFamily="50" charset="-128"/>
                <a:cs typeface="+mn-cs"/>
              </a:rPr>
              <a:t>!!</a:t>
            </a:r>
            <a:endParaRPr kumimoji="0" lang="ja-JP" altLang="en-US" sz="3200" b="1" i="0" u="none" strike="noStrike" kern="0" cap="none" spc="0" normalizeH="0" baseline="0" noProof="0" dirty="0">
              <a:ln>
                <a:noFill/>
              </a:ln>
              <a:solidFill>
                <a:srgbClr val="002060"/>
              </a:solidFill>
              <a:effectLst/>
              <a:uLnTx/>
              <a:uFillTx/>
              <a:latin typeface="游ゴシック" panose="020B0400000000000000" pitchFamily="50" charset="-128"/>
              <a:ea typeface="游ゴシック" panose="020B0400000000000000" pitchFamily="50" charset="-128"/>
              <a:cs typeface="+mn-cs"/>
            </a:endParaRPr>
          </a:p>
        </p:txBody>
      </p:sp>
      <p:pic>
        <p:nvPicPr>
          <p:cNvPr id="15" name="図 14" descr="アイコン&#10;&#10;自動的に生成された説明">
            <a:extLst>
              <a:ext uri="{FF2B5EF4-FFF2-40B4-BE49-F238E27FC236}">
                <a16:creationId xmlns:a16="http://schemas.microsoft.com/office/drawing/2014/main" id="{3771703D-03E2-C128-04F7-E6780437CF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4107" y="5773536"/>
            <a:ext cx="753706" cy="1009928"/>
          </a:xfrm>
          <a:prstGeom prst="rect">
            <a:avLst/>
          </a:prstGeom>
        </p:spPr>
      </p:pic>
      <p:sp>
        <p:nvSpPr>
          <p:cNvPr id="16" name="テキスト ボックス 15">
            <a:extLst>
              <a:ext uri="{FF2B5EF4-FFF2-40B4-BE49-F238E27FC236}">
                <a16:creationId xmlns:a16="http://schemas.microsoft.com/office/drawing/2014/main" id="{543338E3-17AA-3A24-B695-5E610AC6B1BC}"/>
              </a:ext>
            </a:extLst>
          </p:cNvPr>
          <p:cNvSpPr txBox="1"/>
          <p:nvPr/>
        </p:nvSpPr>
        <p:spPr>
          <a:xfrm>
            <a:off x="-146601" y="1084464"/>
            <a:ext cx="12018074" cy="3293209"/>
          </a:xfrm>
          <a:prstGeom prst="rect">
            <a:avLst/>
          </a:prstGeom>
          <a:noFill/>
          <a:ln w="19050" cap="flat" cmpd="sng" algn="ctr">
            <a:noFill/>
            <a:prstDash val="solid"/>
            <a:miter lim="800000"/>
          </a:ln>
          <a:effectLst/>
        </p:spPr>
        <p:txBody>
          <a:bodyPr wrap="square">
            <a:spAutoFit/>
          </a:bodyPr>
          <a:lstStyle/>
          <a:p>
            <a:pPr marL="0" marR="0" lvl="1" indent="0" algn="just" defTabSz="457200" eaLnBrk="1" fontAlgn="auto" latinLnBrk="0" hangingPunct="1">
              <a:lnSpc>
                <a:spcPct val="100000"/>
              </a:lnSpc>
              <a:spcBef>
                <a:spcPts val="0"/>
              </a:spcBef>
              <a:spcAft>
                <a:spcPts val="0"/>
              </a:spcAft>
              <a:buClrTx/>
              <a:buSzTx/>
              <a:buFontTx/>
              <a:buNone/>
              <a:tabLst/>
              <a:defRPr/>
            </a:pPr>
            <a:endParaRPr kumimoji="0" lang="en-US" altLang="ja-JP" sz="1600" b="1" i="0" u="none" strike="noStrike" kern="0" cap="none" spc="0" normalizeH="0" baseline="0" noProof="0" dirty="0">
              <a:ln>
                <a:noFill/>
              </a:ln>
              <a:solidFill>
                <a:srgbClr val="2E3136"/>
              </a:solidFill>
              <a:effectLst/>
              <a:highlight>
                <a:srgbClr val="FFFFFF"/>
              </a:highlight>
              <a:uLnTx/>
              <a:uFillTx/>
              <a:latin typeface="游ゴシック" panose="020B0400000000000000" pitchFamily="50" charset="-128"/>
              <a:ea typeface="游ゴシック" panose="020B0400000000000000" pitchFamily="50" charset="-128"/>
              <a:cs typeface="+mn-cs"/>
            </a:endParaRPr>
          </a:p>
          <a:p>
            <a:pPr marL="742950" marR="0" lvl="1" indent="-285750" algn="just" defTabSz="4572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600" b="1" i="0" u="none" strike="noStrike" kern="0" cap="none" spc="0" normalizeH="0" baseline="0" noProof="0" dirty="0">
                <a:ln>
                  <a:noFill/>
                </a:ln>
                <a:solidFill>
                  <a:prstClr val="black"/>
                </a:solidFill>
                <a:effectLst/>
                <a:highlight>
                  <a:srgbClr val="FFFFFF"/>
                </a:highlight>
                <a:uLnTx/>
                <a:uFillTx/>
                <a:latin typeface="游ゴシック" panose="020B0400000000000000" pitchFamily="50" charset="-128"/>
                <a:ea typeface="游ゴシック" panose="020B0400000000000000" pitchFamily="50" charset="-128"/>
                <a:cs typeface="+mn-cs"/>
              </a:rPr>
              <a:t>令和６年度・７年度において一律の賃上げとし、ベースアップ評価料収入の翌年度への繰越はしない。</a:t>
            </a:r>
            <a:endParaRPr kumimoji="0" lang="en-US" altLang="ja-JP" sz="1600" b="1" i="0" u="none" strike="noStrike" kern="0" cap="none" spc="0" normalizeH="0" baseline="0" noProof="0" dirty="0">
              <a:ln>
                <a:noFill/>
              </a:ln>
              <a:solidFill>
                <a:prstClr val="black"/>
              </a:solidFill>
              <a:effectLst/>
              <a:highlight>
                <a:srgbClr val="FFFFFF"/>
              </a:highlight>
              <a:uLnTx/>
              <a:uFillTx/>
              <a:latin typeface="游ゴシック" panose="020B0400000000000000" pitchFamily="50" charset="-128"/>
              <a:ea typeface="游ゴシック" panose="020B0400000000000000" pitchFamily="50" charset="-128"/>
              <a:cs typeface="+mn-cs"/>
            </a:endParaRPr>
          </a:p>
          <a:p>
            <a:pPr marL="742950" marR="0" lvl="1" indent="-285750" algn="just" defTabSz="45720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ja-JP" altLang="en-US" sz="1600" b="1" i="0" u="none" strike="noStrike" kern="0" cap="none" spc="0" normalizeH="0" baseline="0" noProof="0" dirty="0">
              <a:ln>
                <a:noFill/>
              </a:ln>
              <a:solidFill>
                <a:prstClr val="black"/>
              </a:solidFill>
              <a:effectLst/>
              <a:highlight>
                <a:srgbClr val="FFFFFF"/>
              </a:highlight>
              <a:uLnTx/>
              <a:uFillTx/>
              <a:latin typeface="游ゴシック" panose="020B0400000000000000" pitchFamily="50" charset="-128"/>
              <a:ea typeface="游ゴシック" panose="020B0400000000000000" pitchFamily="50" charset="-128"/>
              <a:cs typeface="+mn-cs"/>
            </a:endParaRPr>
          </a:p>
          <a:p>
            <a:pPr marL="742950" marR="0" lvl="1" indent="-285750" algn="just" defTabSz="4572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600" b="1" i="0" u="none" strike="noStrike" kern="0" cap="none" spc="0" normalizeH="0" baseline="0" noProof="0" dirty="0">
                <a:ln>
                  <a:noFill/>
                </a:ln>
                <a:solidFill>
                  <a:prstClr val="black"/>
                </a:solidFill>
                <a:effectLst/>
                <a:highlight>
                  <a:srgbClr val="FFFFFF"/>
                </a:highlight>
                <a:uLnTx/>
                <a:uFillTx/>
                <a:latin typeface="游ゴシック" panose="020B0400000000000000" pitchFamily="50" charset="-128"/>
                <a:ea typeface="游ゴシック" panose="020B0400000000000000" pitchFamily="50" charset="-128"/>
                <a:cs typeface="+mn-cs"/>
              </a:rPr>
              <a:t>パートの対象職員も勤務時間を常勤換算した上で対象職員に含める。また、事務職員であっても看護補助など患者のサポートを通じて医療に従事する業務も行う者は、「その他医療に従事する職員」として対象職員に含める。</a:t>
            </a:r>
            <a:endParaRPr kumimoji="0" lang="en-US" altLang="ja-JP" sz="1600" b="1" i="0" u="none" strike="noStrike" kern="0" cap="none" spc="0" normalizeH="0" baseline="0" noProof="0" dirty="0">
              <a:ln>
                <a:noFill/>
              </a:ln>
              <a:solidFill>
                <a:prstClr val="black"/>
              </a:solidFill>
              <a:effectLst/>
              <a:highlight>
                <a:srgbClr val="FFFFFF"/>
              </a:highlight>
              <a:uLnTx/>
              <a:uFillTx/>
              <a:latin typeface="游ゴシック" panose="020B0400000000000000" pitchFamily="50" charset="-128"/>
              <a:ea typeface="游ゴシック" panose="020B0400000000000000" pitchFamily="50" charset="-128"/>
              <a:cs typeface="+mn-cs"/>
            </a:endParaRPr>
          </a:p>
          <a:p>
            <a:pPr marL="742950" marR="0" lvl="1" indent="-285750" algn="just" defTabSz="45720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ja-JP" altLang="en-US" sz="1600" b="1" i="0" u="none" strike="noStrike" kern="0" cap="none" spc="0" normalizeH="0" baseline="0" noProof="0" dirty="0">
              <a:ln>
                <a:noFill/>
              </a:ln>
              <a:solidFill>
                <a:prstClr val="black"/>
              </a:solidFill>
              <a:effectLst/>
              <a:highlight>
                <a:srgbClr val="FFFFFF"/>
              </a:highlight>
              <a:uLnTx/>
              <a:uFillTx/>
              <a:latin typeface="游ゴシック" panose="020B0400000000000000" pitchFamily="50" charset="-128"/>
              <a:ea typeface="游ゴシック" panose="020B0400000000000000" pitchFamily="50" charset="-128"/>
              <a:cs typeface="+mn-cs"/>
            </a:endParaRPr>
          </a:p>
          <a:p>
            <a:pPr marL="742950" marR="0" lvl="1" indent="-285750" algn="just" defTabSz="4572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600" b="1" i="0" u="none" strike="noStrike" kern="0" cap="none" spc="0" normalizeH="0" baseline="0" noProof="0" dirty="0">
                <a:ln>
                  <a:noFill/>
                </a:ln>
                <a:solidFill>
                  <a:prstClr val="black"/>
                </a:solidFill>
                <a:effectLst/>
                <a:highlight>
                  <a:srgbClr val="FFFFFF"/>
                </a:highlight>
                <a:uLnTx/>
                <a:uFillTx/>
                <a:latin typeface="游ゴシック" panose="020B0400000000000000" pitchFamily="50" charset="-128"/>
                <a:ea typeface="游ゴシック" panose="020B0400000000000000" pitchFamily="50" charset="-128"/>
                <a:cs typeface="+mn-cs"/>
              </a:rPr>
              <a:t>職員ごとの分配方法</a:t>
            </a:r>
            <a:endParaRPr kumimoji="0" lang="en-US" altLang="ja-JP" sz="1600" b="1" i="0" u="none" strike="noStrike" kern="0" cap="none" spc="0" normalizeH="0" baseline="0" noProof="0" dirty="0">
              <a:ln>
                <a:noFill/>
              </a:ln>
              <a:solidFill>
                <a:prstClr val="black"/>
              </a:solidFill>
              <a:effectLst/>
              <a:highlight>
                <a:srgbClr val="FFFFFF"/>
              </a:highlight>
              <a:uLnTx/>
              <a:uFillTx/>
              <a:latin typeface="游ゴシック" panose="020B0400000000000000" pitchFamily="50" charset="-128"/>
              <a:ea typeface="游ゴシック" panose="020B0400000000000000" pitchFamily="50" charset="-128"/>
              <a:cs typeface="+mn-cs"/>
            </a:endParaRPr>
          </a:p>
          <a:p>
            <a:pPr marR="0" lvl="1" algn="just" defTabSz="457200" eaLnBrk="1" fontAlgn="auto" latinLnBrk="0" hangingPunct="1">
              <a:lnSpc>
                <a:spcPct val="100000"/>
              </a:lnSpc>
              <a:spcBef>
                <a:spcPts val="0"/>
              </a:spcBef>
              <a:spcAft>
                <a:spcPts val="0"/>
              </a:spcAft>
              <a:buClrTx/>
              <a:buSzTx/>
              <a:tabLst/>
              <a:defRPr/>
            </a:pPr>
            <a:r>
              <a:rPr kumimoji="0" lang="ja-JP" altLang="en-US" sz="1600" b="1" kern="0" dirty="0">
                <a:solidFill>
                  <a:prstClr val="black"/>
                </a:solidFill>
                <a:highlight>
                  <a:srgbClr val="FFFFFF"/>
                </a:highlight>
                <a:latin typeface="游ゴシック" panose="020B0400000000000000" pitchFamily="50" charset="-128"/>
                <a:ea typeface="游ゴシック" panose="020B0400000000000000" pitchFamily="50" charset="-128"/>
              </a:rPr>
              <a:t>　　　</a:t>
            </a:r>
            <a:r>
              <a:rPr kumimoji="0" lang="ja-JP" altLang="en-US" sz="1600" b="1" i="0" u="none" strike="noStrike" kern="0" cap="none" spc="0" normalizeH="0" baseline="0" noProof="0" dirty="0">
                <a:ln>
                  <a:noFill/>
                </a:ln>
                <a:solidFill>
                  <a:prstClr val="black"/>
                </a:solidFill>
                <a:effectLst/>
                <a:highlight>
                  <a:srgbClr val="FFFFFF"/>
                </a:highlight>
                <a:uLnTx/>
                <a:uFillTx/>
                <a:latin typeface="游ゴシック" panose="020B0400000000000000" pitchFamily="50" charset="-128"/>
                <a:ea typeface="游ゴシック" panose="020B0400000000000000" pitchFamily="50" charset="-128"/>
                <a:cs typeface="+mn-cs"/>
              </a:rPr>
              <a:t>対象職員の賃上げは、全職員、同一の金額とする。（パート職員については、常勤換算数に応じた金額とする。）</a:t>
            </a:r>
            <a:endParaRPr kumimoji="0" lang="en-US" altLang="ja-JP" sz="1600" b="1" i="0" u="none" strike="noStrike" kern="0" cap="none" spc="0" normalizeH="0" baseline="0" noProof="0" dirty="0">
              <a:ln>
                <a:noFill/>
              </a:ln>
              <a:solidFill>
                <a:prstClr val="black"/>
              </a:solidFill>
              <a:effectLst/>
              <a:highlight>
                <a:srgbClr val="FFFFFF"/>
              </a:highlight>
              <a:uLnTx/>
              <a:uFillTx/>
              <a:latin typeface="游ゴシック" panose="020B0400000000000000" pitchFamily="50" charset="-128"/>
              <a:ea typeface="游ゴシック" panose="020B0400000000000000" pitchFamily="50" charset="-128"/>
              <a:cs typeface="+mn-cs"/>
            </a:endParaRPr>
          </a:p>
          <a:p>
            <a:pPr marR="0" lvl="1" algn="just" defTabSz="457200" eaLnBrk="1" fontAlgn="auto" latinLnBrk="0" hangingPunct="1">
              <a:lnSpc>
                <a:spcPct val="100000"/>
              </a:lnSpc>
              <a:spcBef>
                <a:spcPts val="0"/>
              </a:spcBef>
              <a:spcAft>
                <a:spcPts val="0"/>
              </a:spcAft>
              <a:buClrTx/>
              <a:buSzTx/>
              <a:tabLst/>
              <a:defRPr/>
            </a:pPr>
            <a:r>
              <a:rPr kumimoji="0" lang="ja-JP" altLang="en-US" sz="1600" b="1" kern="0" dirty="0">
                <a:solidFill>
                  <a:prstClr val="black"/>
                </a:solidFill>
                <a:highlight>
                  <a:srgbClr val="FFFFFF"/>
                </a:highlight>
                <a:latin typeface="游ゴシック" panose="020B0400000000000000" pitchFamily="50" charset="-128"/>
                <a:ea typeface="游ゴシック" panose="020B0400000000000000" pitchFamily="50" charset="-128"/>
              </a:rPr>
              <a:t>　　　面倒にはなるが、職種や経験等に応じて職員ごとに異なる賃上げ額としてもかまわない</a:t>
            </a:r>
            <a:endParaRPr kumimoji="0" lang="en-US" altLang="ja-JP" sz="1600" b="1" i="0" u="none" strike="noStrike" kern="0" cap="none" spc="0" normalizeH="0" baseline="0" noProof="0" dirty="0">
              <a:ln>
                <a:noFill/>
              </a:ln>
              <a:solidFill>
                <a:prstClr val="black"/>
              </a:solidFill>
              <a:effectLst/>
              <a:highlight>
                <a:srgbClr val="FFFFFF"/>
              </a:highlight>
              <a:uLnTx/>
              <a:uFillTx/>
              <a:latin typeface="游ゴシック" panose="020B0400000000000000" pitchFamily="50" charset="-128"/>
              <a:ea typeface="游ゴシック" panose="020B0400000000000000" pitchFamily="50" charset="-128"/>
              <a:cs typeface="+mn-cs"/>
            </a:endParaRPr>
          </a:p>
          <a:p>
            <a:pPr marL="742950" marR="0" lvl="1" indent="-285750" algn="just" defTabSz="45720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ja-JP" altLang="en-US" sz="1600" b="1" i="0" u="none" strike="noStrike" kern="0" cap="none" spc="0" normalizeH="0" baseline="0" noProof="0" dirty="0">
              <a:ln>
                <a:noFill/>
              </a:ln>
              <a:solidFill>
                <a:prstClr val="black"/>
              </a:solidFill>
              <a:effectLst/>
              <a:highlight>
                <a:srgbClr val="FFFFFF"/>
              </a:highlight>
              <a:uLnTx/>
              <a:uFillTx/>
              <a:latin typeface="游ゴシック" panose="020B0400000000000000" pitchFamily="50" charset="-128"/>
              <a:ea typeface="游ゴシック" panose="020B0400000000000000" pitchFamily="50" charset="-128"/>
              <a:cs typeface="+mn-cs"/>
            </a:endParaRPr>
          </a:p>
          <a:p>
            <a:pPr marL="742950" marR="0" lvl="1" indent="-285750" algn="just" defTabSz="4572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600" b="1" i="0" u="none" strike="noStrike" kern="0" cap="none" spc="0" normalizeH="0" baseline="0" noProof="0" dirty="0">
                <a:ln>
                  <a:noFill/>
                </a:ln>
                <a:solidFill>
                  <a:prstClr val="black"/>
                </a:solidFill>
                <a:effectLst/>
                <a:highlight>
                  <a:srgbClr val="FFFFFF"/>
                </a:highlight>
                <a:uLnTx/>
                <a:uFillTx/>
                <a:latin typeface="游ゴシック" panose="020B0400000000000000" pitchFamily="50" charset="-128"/>
                <a:ea typeface="游ゴシック" panose="020B0400000000000000" pitchFamily="50" charset="-128"/>
                <a:cs typeface="+mn-cs"/>
              </a:rPr>
              <a:t>賃金規程を見直し、「ベースアップ評価手当として支給すること」、「本手当は賞与の額に影響しないこと」、「本手当は診療報酬におけるベースアップ評価料をもとに支給されているため、本制度が改定された場合は、見直しを行うことができること」等を規定する。</a:t>
            </a:r>
          </a:p>
        </p:txBody>
      </p:sp>
      <p:sp>
        <p:nvSpPr>
          <p:cNvPr id="4" name="テキスト ボックス 3">
            <a:extLst>
              <a:ext uri="{FF2B5EF4-FFF2-40B4-BE49-F238E27FC236}">
                <a16:creationId xmlns:a16="http://schemas.microsoft.com/office/drawing/2014/main" id="{B04B0EF6-1399-466B-231B-876E1DC65815}"/>
              </a:ext>
            </a:extLst>
          </p:cNvPr>
          <p:cNvSpPr txBox="1"/>
          <p:nvPr/>
        </p:nvSpPr>
        <p:spPr>
          <a:xfrm>
            <a:off x="335360" y="4652159"/>
            <a:ext cx="10513168" cy="369332"/>
          </a:xfrm>
          <a:prstGeom prst="rect">
            <a:avLst/>
          </a:prstGeom>
          <a:noFill/>
        </p:spPr>
        <p:txBody>
          <a:bodyPr wrap="square">
            <a:spAutoFit/>
          </a:bodyPr>
          <a:lstStyle/>
          <a:p>
            <a:r>
              <a:rPr kumimoji="0" lang="ja-JP" altLang="en-US" sz="1800" b="1" i="0" u="none" strike="noStrike" kern="0" cap="none" spc="0" normalizeH="0" baseline="0" noProof="0" dirty="0">
                <a:ln>
                  <a:noFill/>
                </a:ln>
                <a:solidFill>
                  <a:schemeClr val="accent6">
                    <a:lumMod val="75000"/>
                  </a:schemeClr>
                </a:solidFill>
                <a:effectLst/>
                <a:highlight>
                  <a:srgbClr val="FFFFFF"/>
                </a:highlight>
                <a:uLnTx/>
                <a:uFillTx/>
                <a:latin typeface="游ゴシック" panose="020B0400000000000000" pitchFamily="50" charset="-128"/>
                <a:ea typeface="游ゴシック" panose="020B0400000000000000" pitchFamily="50" charset="-128"/>
                <a:cs typeface="+mn-cs"/>
              </a:rPr>
              <a:t>厚生労働省のホームページにて新たな様式や説明資料が掲載されておりますので、ご参照ください</a:t>
            </a:r>
            <a:endParaRPr lang="ja-JP" altLang="en-US" dirty="0">
              <a:solidFill>
                <a:schemeClr val="accent6">
                  <a:lumMod val="75000"/>
                </a:schemeClr>
              </a:solidFill>
            </a:endParaRPr>
          </a:p>
        </p:txBody>
      </p:sp>
      <p:pic>
        <p:nvPicPr>
          <p:cNvPr id="26" name="オーディオ 25">
            <a:hlinkClick r:id="" action="ppaction://media"/>
            <a:extLst>
              <a:ext uri="{FF2B5EF4-FFF2-40B4-BE49-F238E27FC236}">
                <a16:creationId xmlns:a16="http://schemas.microsoft.com/office/drawing/2014/main" id="{6107D4C6-5034-EC49-AD3F-912D299410F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40582585"/>
      </p:ext>
    </p:extLst>
  </p:cSld>
  <p:clrMapOvr>
    <a:masterClrMapping/>
  </p:clrMapOvr>
  <mc:AlternateContent xmlns:mc="http://schemas.openxmlformats.org/markup-compatibility/2006" xmlns:p14="http://schemas.microsoft.com/office/powerpoint/2010/main">
    <mc:Choice Requires="p14">
      <p:transition spd="slow" p14:dur="2000" advTm="169795"/>
    </mc:Choice>
    <mc:Fallback xmlns="">
      <p:transition spd="slow" advTm="169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A86EE-8F69-9314-E7B7-4DE1CD3BE9E1}"/>
            </a:ext>
          </a:extLst>
        </p:cNvPr>
        <p:cNvGrpSpPr/>
        <p:nvPr/>
      </p:nvGrpSpPr>
      <p:grpSpPr>
        <a:xfrm>
          <a:off x="0" y="0"/>
          <a:ext cx="0" cy="0"/>
          <a:chOff x="0" y="0"/>
          <a:chExt cx="0" cy="0"/>
        </a:xfrm>
      </p:grpSpPr>
      <p:sp>
        <p:nvSpPr>
          <p:cNvPr id="3" name="スライド番号プレースホルダー 4">
            <a:extLst>
              <a:ext uri="{FF2B5EF4-FFF2-40B4-BE49-F238E27FC236}">
                <a16:creationId xmlns:a16="http://schemas.microsoft.com/office/drawing/2014/main" id="{ED13B4AE-5E11-B2F2-B8C0-5510763B8B6B}"/>
              </a:ext>
            </a:extLst>
          </p:cNvPr>
          <p:cNvSpPr txBox="1">
            <a:spLocks noGrp="1"/>
          </p:cNvSpPr>
          <p:nvPr/>
        </p:nvSpPr>
        <p:spPr bwMode="auto">
          <a:xfrm>
            <a:off x="10073395" y="630932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E067961-EC55-4815-9B2E-C9E7B8471E1C}" type="slidenum">
              <a:rPr kumimoji="1" lang="en-US" altLang="ja-JP" sz="3200" b="0" i="0" u="none" strike="noStrike" kern="0" cap="none" spc="0" normalizeH="0" baseline="0" noProof="0">
                <a:ln>
                  <a:noFill/>
                </a:ln>
                <a:solidFill>
                  <a:srgbClr val="000000"/>
                </a:solidFill>
                <a:effectLst/>
                <a:uLnTx/>
                <a:uFillTx/>
                <a:latin typeface="ＭＳ Ｐゴシック" charset="-128"/>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1" lang="en-US" altLang="ja-JP" sz="3200" b="0" i="0" u="none" strike="noStrike" kern="0" cap="none" spc="0" normalizeH="0" baseline="0" noProof="0" dirty="0">
              <a:ln>
                <a:noFill/>
              </a:ln>
              <a:solidFill>
                <a:srgbClr val="000000"/>
              </a:solidFill>
              <a:effectLst/>
              <a:uLnTx/>
              <a:uFillTx/>
              <a:latin typeface="ＭＳ Ｐゴシック" charset="-128"/>
              <a:ea typeface="ＭＳ Ｐゴシック" charset="-128"/>
              <a:cs typeface="+mn-cs"/>
            </a:endParaRPr>
          </a:p>
        </p:txBody>
      </p:sp>
      <p:pic>
        <p:nvPicPr>
          <p:cNvPr id="19" name="図 18">
            <a:extLst>
              <a:ext uri="{FF2B5EF4-FFF2-40B4-BE49-F238E27FC236}">
                <a16:creationId xmlns:a16="http://schemas.microsoft.com/office/drawing/2014/main" id="{85FA3786-08C4-5543-1E1E-220867B2FB0A}"/>
              </a:ext>
            </a:extLst>
          </p:cNvPr>
          <p:cNvPicPr>
            <a:picLocks noChangeAspect="1"/>
          </p:cNvPicPr>
          <p:nvPr/>
        </p:nvPicPr>
        <p:blipFill>
          <a:blip r:embed="rId4"/>
          <a:stretch>
            <a:fillRect/>
          </a:stretch>
        </p:blipFill>
        <p:spPr>
          <a:xfrm>
            <a:off x="9264352" y="3052315"/>
            <a:ext cx="2389672" cy="3419703"/>
          </a:xfrm>
          <a:prstGeom prst="rect">
            <a:avLst/>
          </a:prstGeom>
        </p:spPr>
      </p:pic>
      <p:pic>
        <p:nvPicPr>
          <p:cNvPr id="17" name="図 16">
            <a:extLst>
              <a:ext uri="{FF2B5EF4-FFF2-40B4-BE49-F238E27FC236}">
                <a16:creationId xmlns:a16="http://schemas.microsoft.com/office/drawing/2014/main" id="{3339D2C6-1022-AA3A-78E9-967A5E4A9738}"/>
              </a:ext>
            </a:extLst>
          </p:cNvPr>
          <p:cNvPicPr>
            <a:picLocks noChangeAspect="1"/>
          </p:cNvPicPr>
          <p:nvPr/>
        </p:nvPicPr>
        <p:blipFill>
          <a:blip r:embed="rId5"/>
          <a:stretch>
            <a:fillRect/>
          </a:stretch>
        </p:blipFill>
        <p:spPr>
          <a:xfrm>
            <a:off x="6991353" y="2708920"/>
            <a:ext cx="2642373" cy="3782368"/>
          </a:xfrm>
          <a:prstGeom prst="rect">
            <a:avLst/>
          </a:prstGeom>
        </p:spPr>
      </p:pic>
      <p:pic>
        <p:nvPicPr>
          <p:cNvPr id="6" name="図 5">
            <a:extLst>
              <a:ext uri="{FF2B5EF4-FFF2-40B4-BE49-F238E27FC236}">
                <a16:creationId xmlns:a16="http://schemas.microsoft.com/office/drawing/2014/main" id="{D64BEE57-6096-7EEA-B4EB-9AD62F49992D}"/>
              </a:ext>
            </a:extLst>
          </p:cNvPr>
          <p:cNvPicPr>
            <a:picLocks noChangeAspect="1"/>
          </p:cNvPicPr>
          <p:nvPr/>
        </p:nvPicPr>
        <p:blipFill>
          <a:blip r:embed="rId6"/>
          <a:stretch>
            <a:fillRect/>
          </a:stretch>
        </p:blipFill>
        <p:spPr>
          <a:xfrm>
            <a:off x="5109462" y="2204864"/>
            <a:ext cx="3028868" cy="4286424"/>
          </a:xfrm>
          <a:prstGeom prst="rect">
            <a:avLst/>
          </a:prstGeom>
        </p:spPr>
      </p:pic>
      <p:sp>
        <p:nvSpPr>
          <p:cNvPr id="21" name="テキスト ボックス 20">
            <a:extLst>
              <a:ext uri="{FF2B5EF4-FFF2-40B4-BE49-F238E27FC236}">
                <a16:creationId xmlns:a16="http://schemas.microsoft.com/office/drawing/2014/main" id="{4E9589A2-5ED6-8699-9684-4D89101CF38E}"/>
              </a:ext>
            </a:extLst>
          </p:cNvPr>
          <p:cNvSpPr txBox="1"/>
          <p:nvPr/>
        </p:nvSpPr>
        <p:spPr>
          <a:xfrm>
            <a:off x="5375920" y="196437"/>
            <a:ext cx="6696744" cy="2245551"/>
          </a:xfrm>
          <a:prstGeom prst="rect">
            <a:avLst/>
          </a:prstGeom>
          <a:solidFill>
            <a:schemeClr val="accent5">
              <a:lumMod val="20000"/>
              <a:lumOff val="80000"/>
            </a:schemeClr>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ja-JP"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「ベースアップ評価料の届出を大幅に簡素化した新様式の説明資料について」（令和７年１月</a:t>
            </a:r>
            <a:r>
              <a:rPr kumimoji="1" lang="en-US" altLang="ja-JP"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17</a:t>
            </a:r>
            <a:r>
              <a:rPr kumimoji="1" lang="ja-JP" altLang="ja-JP"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日付け日医発第</a:t>
            </a:r>
            <a:r>
              <a:rPr kumimoji="1" lang="en-US" altLang="ja-JP"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1742</a:t>
            </a:r>
            <a:r>
              <a:rPr kumimoji="1" lang="ja-JP" altLang="ja-JP"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号（保険））として</a:t>
            </a:r>
            <a:r>
              <a:rPr lang="ja-JP" altLang="en-US" sz="16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kumimoji="1" lang="ja-JP" altLang="ja-JP"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都道府県医師会並びに郡市区医師会の社会保険担当理事宛てに</a:t>
            </a: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文書を</a:t>
            </a:r>
            <a:r>
              <a:rPr kumimoji="1" lang="ja-JP" altLang="ja-JP"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発出し、都道府県医師会宛て文書管理システム及び日本医師会ホームページのメンバーズルーム中、医療保険の「令和６年度 診療報酬改定に関する情報」にも掲載</a:t>
            </a: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しております。</a:t>
            </a:r>
            <a:endPar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pic>
        <p:nvPicPr>
          <p:cNvPr id="8" name="図 7">
            <a:extLst>
              <a:ext uri="{FF2B5EF4-FFF2-40B4-BE49-F238E27FC236}">
                <a16:creationId xmlns:a16="http://schemas.microsoft.com/office/drawing/2014/main" id="{462B198A-7FF0-3920-A51B-96A720F9B89B}"/>
              </a:ext>
            </a:extLst>
          </p:cNvPr>
          <p:cNvPicPr>
            <a:picLocks noChangeAspect="1"/>
          </p:cNvPicPr>
          <p:nvPr/>
        </p:nvPicPr>
        <p:blipFill>
          <a:blip r:embed="rId7"/>
          <a:stretch>
            <a:fillRect/>
          </a:stretch>
        </p:blipFill>
        <p:spPr>
          <a:xfrm>
            <a:off x="733424" y="366712"/>
            <a:ext cx="4467225" cy="6191620"/>
          </a:xfrm>
          <a:prstGeom prst="rect">
            <a:avLst/>
          </a:prstGeom>
        </p:spPr>
      </p:pic>
      <p:pic>
        <p:nvPicPr>
          <p:cNvPr id="5" name="オーディオ 4">
            <a:hlinkClick r:id="" action="ppaction://media"/>
            <a:extLst>
              <a:ext uri="{FF2B5EF4-FFF2-40B4-BE49-F238E27FC236}">
                <a16:creationId xmlns:a16="http://schemas.microsoft.com/office/drawing/2014/main" id="{87728BB4-5E85-4B94-CD58-7D81C0D4A773}"/>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95587649"/>
      </p:ext>
    </p:extLst>
  </p:cSld>
  <p:clrMapOvr>
    <a:masterClrMapping/>
  </p:clrMapOvr>
  <mc:AlternateContent xmlns:mc="http://schemas.openxmlformats.org/markup-compatibility/2006" xmlns:p14="http://schemas.microsoft.com/office/powerpoint/2010/main">
    <mc:Choice Requires="p14">
      <p:transition spd="slow" p14:dur="2000" advTm="45673"/>
    </mc:Choice>
    <mc:Fallback xmlns="">
      <p:transition spd="slow" advTm="45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2528F-F9DB-B1C8-3D85-88A624121482}"/>
            </a:ext>
          </a:extLst>
        </p:cNvPr>
        <p:cNvGrpSpPr/>
        <p:nvPr/>
      </p:nvGrpSpPr>
      <p:grpSpPr>
        <a:xfrm>
          <a:off x="0" y="0"/>
          <a:ext cx="0" cy="0"/>
          <a:chOff x="0" y="0"/>
          <a:chExt cx="0" cy="0"/>
        </a:xfrm>
      </p:grpSpPr>
      <p:sp>
        <p:nvSpPr>
          <p:cNvPr id="3" name="スライド番号プレースホルダー 4">
            <a:extLst>
              <a:ext uri="{FF2B5EF4-FFF2-40B4-BE49-F238E27FC236}">
                <a16:creationId xmlns:a16="http://schemas.microsoft.com/office/drawing/2014/main" id="{79D3E181-149B-87BE-E1A3-B980EDB0D7A8}"/>
              </a:ext>
            </a:extLst>
          </p:cNvPr>
          <p:cNvSpPr txBox="1">
            <a:spLocks noGrp="1"/>
          </p:cNvSpPr>
          <p:nvPr/>
        </p:nvSpPr>
        <p:spPr bwMode="auto">
          <a:xfrm>
            <a:off x="10073395" y="630932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E067961-EC55-4815-9B2E-C9E7B8471E1C}" type="slidenum">
              <a:rPr kumimoji="1" lang="en-US" altLang="ja-JP" sz="3200" b="0" i="0" u="none" strike="noStrike" kern="0" cap="none" spc="0" normalizeH="0" baseline="0" noProof="0">
                <a:ln>
                  <a:noFill/>
                </a:ln>
                <a:solidFill>
                  <a:srgbClr val="000000"/>
                </a:solidFill>
                <a:effectLst/>
                <a:uLnTx/>
                <a:uFillTx/>
                <a:latin typeface="ＭＳ Ｐゴシック" charset="-128"/>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1" lang="en-US" altLang="ja-JP" sz="3200" b="0" i="0" u="none" strike="noStrike" kern="0" cap="none" spc="0" normalizeH="0" baseline="0" noProof="0" dirty="0">
              <a:ln>
                <a:noFill/>
              </a:ln>
              <a:solidFill>
                <a:srgbClr val="000000"/>
              </a:solidFill>
              <a:effectLst/>
              <a:uLnTx/>
              <a:uFillTx/>
              <a:latin typeface="ＭＳ Ｐゴシック" charset="-128"/>
              <a:ea typeface="ＭＳ Ｐゴシック" charset="-128"/>
              <a:cs typeface="+mn-cs"/>
            </a:endParaRPr>
          </a:p>
        </p:txBody>
      </p:sp>
      <p:sp>
        <p:nvSpPr>
          <p:cNvPr id="9" name="テキスト ボックス 8">
            <a:extLst>
              <a:ext uri="{FF2B5EF4-FFF2-40B4-BE49-F238E27FC236}">
                <a16:creationId xmlns:a16="http://schemas.microsoft.com/office/drawing/2014/main" id="{A8733CE7-8C9D-D469-266C-DB58650370CB}"/>
              </a:ext>
            </a:extLst>
          </p:cNvPr>
          <p:cNvSpPr txBox="1"/>
          <p:nvPr/>
        </p:nvSpPr>
        <p:spPr>
          <a:xfrm>
            <a:off x="-1" y="0"/>
            <a:ext cx="12206995" cy="584775"/>
          </a:xfrm>
          <a:prstGeom prst="rect">
            <a:avLst/>
          </a:prstGeom>
          <a:solidFill>
            <a:srgbClr val="E97132"/>
          </a:solidFill>
          <a:ln w="19050" cap="flat" cmpd="sng" algn="ctr">
            <a:noFill/>
            <a:prstDash val="solid"/>
            <a:miter lim="800000"/>
          </a:ln>
          <a:effectLst/>
        </p:spPr>
        <p:txBody>
          <a:bodyPr wrap="square" rtlCol="0">
            <a:spAutoFit/>
          </a:bodyPr>
          <a:lstStyle/>
          <a:p>
            <a:pPr marL="0" marR="0" lvl="0" indent="0" algn="ctr" defTabSz="417909" eaLnBrk="1" fontAlgn="auto" latinLnBrk="0" hangingPunct="1">
              <a:lnSpc>
                <a:spcPct val="100000"/>
              </a:lnSpc>
              <a:spcBef>
                <a:spcPts val="0"/>
              </a:spcBef>
              <a:spcAft>
                <a:spcPts val="0"/>
              </a:spcAft>
              <a:buClrTx/>
              <a:buSzTx/>
              <a:buFontTx/>
              <a:buNone/>
              <a:tabLst/>
              <a:defRPr/>
            </a:pPr>
            <a:r>
              <a:rPr kumimoji="0" lang="ja-JP" altLang="en-US" sz="3200" b="1" i="0" u="none" strike="noStrike" kern="100" cap="none" spc="0" normalizeH="0" baseline="0" noProof="0" dirty="0">
                <a:ln w="0"/>
                <a:solidFill>
                  <a:prstClr val="white"/>
                </a:solidFill>
                <a:effectLst>
                  <a:outerShdw blurRad="38100" dist="19050" dir="2700000" algn="tl" rotWithShape="0">
                    <a:prstClr val="black">
                      <a:alpha val="40000"/>
                    </a:prstClr>
                  </a:outerShdw>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ベースアップ評価料の届出様式が大幅に簡素化されました</a:t>
            </a:r>
            <a:endParaRPr kumimoji="0" lang="ja-JP" altLang="ja-JP" sz="3200" b="1" i="0" u="none" strike="noStrike" kern="100" cap="none" spc="0" normalizeH="0" baseline="0" noProof="0" dirty="0">
              <a:ln w="0"/>
              <a:solidFill>
                <a:prstClr val="white"/>
              </a:solidFill>
              <a:effectLst>
                <a:outerShdw blurRad="38100" dist="19050" dir="2700000" algn="tl" rotWithShape="0">
                  <a:prstClr val="black">
                    <a:alpha val="40000"/>
                  </a:prstClr>
                </a:outerShdw>
              </a:effectLst>
              <a:uLnTx/>
              <a:uFillTx/>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10" name="スライド番号プレースホルダー 48">
            <a:extLst>
              <a:ext uri="{FF2B5EF4-FFF2-40B4-BE49-F238E27FC236}">
                <a16:creationId xmlns:a16="http://schemas.microsoft.com/office/drawing/2014/main" id="{DDCED902-68AD-5CC9-05AE-05B8FBF936B4}"/>
              </a:ext>
            </a:extLst>
          </p:cNvPr>
          <p:cNvSpPr txBox="1">
            <a:spLocks/>
          </p:cNvSpPr>
          <p:nvPr/>
        </p:nvSpPr>
        <p:spPr>
          <a:xfrm>
            <a:off x="5315736" y="9378597"/>
            <a:ext cx="1543050" cy="527403"/>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95DC8BA-68DC-448F-863B-555E4CACE815}" type="slidenum">
              <a:rPr kumimoji="1" lang="ja-JP" altLang="en-US" sz="2400" smtClean="0">
                <a:solidFill>
                  <a:prstClr val="black"/>
                </a:solidFill>
                <a:latin typeface="Aptos" panose="02110004020202020204"/>
                <a:ea typeface="游ゴシック" panose="020B0400000000000000" pitchFamily="50" charset="-128"/>
              </a:rPr>
              <a:pPr/>
              <a:t>2</a:t>
            </a:fld>
            <a:endParaRPr kumimoji="1" lang="ja-JP" altLang="en-US" sz="2400" dirty="0">
              <a:solidFill>
                <a:prstClr val="black"/>
              </a:solidFill>
              <a:latin typeface="Aptos" panose="02110004020202020204"/>
              <a:ea typeface="游ゴシック" panose="020B0400000000000000" pitchFamily="50" charset="-128"/>
            </a:endParaRPr>
          </a:p>
        </p:txBody>
      </p:sp>
      <p:sp>
        <p:nvSpPr>
          <p:cNvPr id="11" name="テキスト ボックス 10">
            <a:extLst>
              <a:ext uri="{FF2B5EF4-FFF2-40B4-BE49-F238E27FC236}">
                <a16:creationId xmlns:a16="http://schemas.microsoft.com/office/drawing/2014/main" id="{8FCB9064-15F1-893A-F168-2A181B43D416}"/>
              </a:ext>
            </a:extLst>
          </p:cNvPr>
          <p:cNvSpPr txBox="1"/>
          <p:nvPr/>
        </p:nvSpPr>
        <p:spPr>
          <a:xfrm>
            <a:off x="335360" y="941243"/>
            <a:ext cx="11737304" cy="5201424"/>
          </a:xfrm>
          <a:prstGeom prst="rect">
            <a:avLst/>
          </a:prstGeom>
          <a:noFill/>
          <a:ln w="19050" cap="flat" cmpd="sng" algn="ctr">
            <a:noFill/>
            <a:prstDash val="solid"/>
            <a:miter lim="800000"/>
          </a:ln>
          <a:effectLst/>
        </p:spPr>
        <p:txBody>
          <a:bodyPr wrap="square">
            <a:spAutoFit/>
          </a:bodyPr>
          <a:lstStyle/>
          <a:p>
            <a:pPr marL="285750" marR="0" lvl="0" indent="-285750" algn="just" defTabSz="45720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ja-JP" altLang="en-US" sz="2400" b="1" i="0" u="none" strike="noStrike" kern="0" cap="none" spc="0" normalizeH="0" baseline="0" noProof="0" dirty="0">
                <a:ln>
                  <a:noFill/>
                </a:ln>
                <a:solidFill>
                  <a:srgbClr val="2E3136"/>
                </a:solidFill>
                <a:effectLst/>
                <a:highlight>
                  <a:srgbClr val="FFFFFF"/>
                </a:highlight>
                <a:uLnTx/>
                <a:uFillTx/>
                <a:latin typeface="游ゴシック" panose="020B0400000000000000" pitchFamily="50" charset="-128"/>
                <a:ea typeface="游ゴシック" panose="020B0400000000000000" pitchFamily="50" charset="-128"/>
                <a:cs typeface="+mn-cs"/>
              </a:rPr>
              <a:t>令和７年１月</a:t>
            </a:r>
            <a:r>
              <a:rPr kumimoji="0" lang="en-US" altLang="ja-JP" sz="2400" b="1" i="0" u="none" strike="noStrike" kern="0" cap="none" spc="0" normalizeH="0" baseline="0" noProof="0" dirty="0">
                <a:ln>
                  <a:noFill/>
                </a:ln>
                <a:solidFill>
                  <a:srgbClr val="2E3136"/>
                </a:solidFill>
                <a:effectLst/>
                <a:highlight>
                  <a:srgbClr val="FFFFFF"/>
                </a:highlight>
                <a:uLnTx/>
                <a:uFillTx/>
                <a:latin typeface="游ゴシック" panose="020B0400000000000000" pitchFamily="50" charset="-128"/>
                <a:ea typeface="游ゴシック" panose="020B0400000000000000" pitchFamily="50" charset="-128"/>
                <a:cs typeface="+mn-cs"/>
              </a:rPr>
              <a:t>10</a:t>
            </a:r>
            <a:r>
              <a:rPr kumimoji="0" lang="ja-JP" altLang="en-US" sz="2400" b="1" i="0" u="none" strike="noStrike" kern="0" cap="none" spc="0" normalizeH="0" baseline="0" noProof="0" dirty="0">
                <a:ln>
                  <a:noFill/>
                </a:ln>
                <a:solidFill>
                  <a:srgbClr val="2E3136"/>
                </a:solidFill>
                <a:effectLst/>
                <a:highlight>
                  <a:srgbClr val="FFFFFF"/>
                </a:highlight>
                <a:uLnTx/>
                <a:uFillTx/>
                <a:latin typeface="游ゴシック" panose="020B0400000000000000" pitchFamily="50" charset="-128"/>
                <a:ea typeface="游ゴシック" panose="020B0400000000000000" pitchFamily="50" charset="-128"/>
                <a:cs typeface="+mn-cs"/>
              </a:rPr>
              <a:t>日付けで新たに事務連絡が示され、</a:t>
            </a:r>
            <a:r>
              <a:rPr kumimoji="0" lang="ja-JP" altLang="en-US" sz="2400" b="1" i="0" u="none" strike="noStrike" kern="0" cap="none" spc="0" normalizeH="0" baseline="0" noProof="0" dirty="0">
                <a:ln>
                  <a:noFill/>
                </a:ln>
                <a:solidFill>
                  <a:srgbClr val="FF0000"/>
                </a:solidFill>
                <a:effectLst/>
                <a:highlight>
                  <a:srgbClr val="FFFFFF"/>
                </a:highlight>
                <a:uLnTx/>
                <a:uFillTx/>
                <a:latin typeface="游ゴシック" panose="020B0400000000000000" pitchFamily="50" charset="-128"/>
                <a:ea typeface="游ゴシック" panose="020B0400000000000000" pitchFamily="50" charset="-128"/>
                <a:cs typeface="+mn-cs"/>
              </a:rPr>
              <a:t>「外来・在宅ベースアップ評価料（</a:t>
            </a:r>
            <a:r>
              <a:rPr kumimoji="0" lang="en-US" altLang="ja-JP" sz="2400" b="1" i="0" u="none" strike="noStrike" kern="0" cap="none" spc="0" normalizeH="0" baseline="0" noProof="0" dirty="0">
                <a:ln>
                  <a:noFill/>
                </a:ln>
                <a:solidFill>
                  <a:srgbClr val="FF0000"/>
                </a:solidFill>
                <a:effectLst/>
                <a:highlight>
                  <a:srgbClr val="FFFFFF"/>
                </a:highlight>
                <a:uLnTx/>
                <a:uFillTx/>
                <a:latin typeface="游ゴシック" panose="020B0400000000000000" pitchFamily="50" charset="-128"/>
                <a:ea typeface="游ゴシック" panose="020B0400000000000000" pitchFamily="50" charset="-128"/>
                <a:cs typeface="+mn-cs"/>
              </a:rPr>
              <a:t>Ⅰ</a:t>
            </a:r>
            <a:r>
              <a:rPr kumimoji="0" lang="ja-JP" altLang="en-US" sz="2400" b="1" i="0" u="none" strike="noStrike" kern="0" cap="none" spc="0" normalizeH="0" baseline="0" noProof="0" dirty="0">
                <a:ln>
                  <a:noFill/>
                </a:ln>
                <a:solidFill>
                  <a:srgbClr val="FF0000"/>
                </a:solidFill>
                <a:effectLst/>
                <a:highlight>
                  <a:srgbClr val="FFFFFF"/>
                </a:highlight>
                <a:uLnTx/>
                <a:uFillTx/>
                <a:latin typeface="游ゴシック" panose="020B0400000000000000" pitchFamily="50" charset="-128"/>
                <a:ea typeface="游ゴシック" panose="020B0400000000000000" pitchFamily="50" charset="-128"/>
                <a:cs typeface="+mn-cs"/>
              </a:rPr>
              <a:t>）」のみを届け出る場合の届出添付書類が大幅に簡素化</a:t>
            </a:r>
            <a:r>
              <a:rPr kumimoji="0" lang="ja-JP" altLang="en-US" sz="2400" b="1" i="0" u="none" strike="noStrike" kern="0" cap="none" spc="0" normalizeH="0" baseline="0" noProof="0" dirty="0">
                <a:ln>
                  <a:noFill/>
                </a:ln>
                <a:solidFill>
                  <a:srgbClr val="2E3136"/>
                </a:solidFill>
                <a:effectLst/>
                <a:highlight>
                  <a:srgbClr val="FFFFFF"/>
                </a:highlight>
                <a:uLnTx/>
                <a:uFillTx/>
                <a:latin typeface="游ゴシック" panose="020B0400000000000000" pitchFamily="50" charset="-128"/>
                <a:ea typeface="游ゴシック" panose="020B0400000000000000" pitchFamily="50" charset="-128"/>
                <a:cs typeface="+mn-cs"/>
              </a:rPr>
              <a:t>されました。</a:t>
            </a:r>
            <a:endParaRPr kumimoji="0" lang="en-US" altLang="ja-JP" sz="2400" b="1" i="0" u="none" strike="noStrike" kern="0" cap="none" spc="0" normalizeH="0" baseline="0" noProof="0" dirty="0">
              <a:ln>
                <a:noFill/>
              </a:ln>
              <a:solidFill>
                <a:srgbClr val="2E3136"/>
              </a:solidFill>
              <a:effectLst/>
              <a:highlight>
                <a:srgbClr val="FFFFFF"/>
              </a:highlight>
              <a:uLnTx/>
              <a:uFillTx/>
              <a:latin typeface="游ゴシック" panose="020B0400000000000000" pitchFamily="50" charset="-128"/>
              <a:ea typeface="游ゴシック" panose="020B0400000000000000" pitchFamily="50" charset="-128"/>
              <a:cs typeface="+mn-cs"/>
            </a:endParaRPr>
          </a:p>
          <a:p>
            <a:pPr marL="628650" marR="0" lvl="1" indent="-171450" algn="just" defTabSz="45720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a:ln>
                  <a:noFill/>
                </a:ln>
                <a:solidFill>
                  <a:srgbClr val="2E3136"/>
                </a:solidFill>
                <a:effectLst/>
                <a:highlight>
                  <a:srgbClr val="FFFFFF"/>
                </a:highlight>
                <a:uLnTx/>
                <a:uFillTx/>
                <a:latin typeface="游ゴシック" panose="020B0400000000000000" pitchFamily="50" charset="-128"/>
                <a:ea typeface="游ゴシック" panose="020B0400000000000000" pitchFamily="50" charset="-128"/>
                <a:cs typeface="+mn-cs"/>
              </a:rPr>
              <a:t>※</a:t>
            </a:r>
            <a:r>
              <a:rPr kumimoji="0" lang="ja-JP" altLang="en-US" sz="1200" b="1" i="0" u="none" strike="noStrike" kern="0" cap="none" spc="0" normalizeH="0" baseline="0" noProof="0" dirty="0">
                <a:ln>
                  <a:noFill/>
                </a:ln>
                <a:solidFill>
                  <a:srgbClr val="2E3136"/>
                </a:solidFill>
                <a:effectLst/>
                <a:highlight>
                  <a:srgbClr val="FFFFFF"/>
                </a:highlight>
                <a:uLnTx/>
                <a:uFillTx/>
                <a:latin typeface="游ゴシック" panose="020B0400000000000000" pitchFamily="50" charset="-128"/>
                <a:ea typeface="游ゴシック" panose="020B0400000000000000" pitchFamily="50" charset="-128"/>
                <a:cs typeface="+mn-cs"/>
              </a:rPr>
              <a:t>新しい届出書添付書類（</a:t>
            </a:r>
            <a:r>
              <a:rPr kumimoji="0" lang="en-US" altLang="ja-JP" sz="1200" b="1" i="0" u="none" strike="noStrike" kern="0" cap="none" spc="0" normalizeH="0" baseline="0" noProof="0" dirty="0">
                <a:ln>
                  <a:noFill/>
                </a:ln>
                <a:solidFill>
                  <a:srgbClr val="2E3136"/>
                </a:solidFill>
                <a:effectLst/>
                <a:highlight>
                  <a:srgbClr val="FFFFFF"/>
                </a:highlight>
                <a:uLnTx/>
                <a:uFillTx/>
                <a:latin typeface="游ゴシック" panose="020B0400000000000000" pitchFamily="50" charset="-128"/>
                <a:ea typeface="游ゴシック" panose="020B0400000000000000" pitchFamily="50" charset="-128"/>
                <a:cs typeface="+mn-cs"/>
              </a:rPr>
              <a:t>Excel</a:t>
            </a:r>
            <a:r>
              <a:rPr kumimoji="0" lang="ja-JP" altLang="en-US" sz="1200" b="1" i="0" u="none" strike="noStrike" kern="0" cap="none" spc="0" normalizeH="0" baseline="0" noProof="0" dirty="0">
                <a:ln>
                  <a:noFill/>
                </a:ln>
                <a:solidFill>
                  <a:srgbClr val="2E3136"/>
                </a:solidFill>
                <a:effectLst/>
                <a:highlight>
                  <a:srgbClr val="FFFFFF"/>
                </a:highlight>
                <a:uLnTx/>
                <a:uFillTx/>
                <a:latin typeface="游ゴシック" panose="020B0400000000000000" pitchFamily="50" charset="-128"/>
                <a:ea typeface="游ゴシック" panose="020B0400000000000000" pitchFamily="50" charset="-128"/>
                <a:cs typeface="+mn-cs"/>
              </a:rPr>
              <a:t>）には「別添」「計画書」「届出書」の３つのシートがありますが「別添」シートを入力するだけで、 「計画書」と「届出書」は、ほぼ自動的に完成します。</a:t>
            </a:r>
            <a:endParaRPr kumimoji="0" lang="en-US" altLang="ja-JP" sz="1200" b="1" i="0" u="none" strike="noStrike" kern="0" cap="none" spc="0" normalizeH="0" baseline="0" noProof="0" dirty="0">
              <a:ln>
                <a:noFill/>
              </a:ln>
              <a:solidFill>
                <a:srgbClr val="2E3136"/>
              </a:solidFill>
              <a:effectLst/>
              <a:highlight>
                <a:srgbClr val="FFFFFF"/>
              </a:highlight>
              <a:uLnTx/>
              <a:uFillTx/>
              <a:latin typeface="游ゴシック" panose="020B0400000000000000" pitchFamily="50" charset="-128"/>
              <a:ea typeface="游ゴシック" panose="020B0400000000000000" pitchFamily="50" charset="-128"/>
              <a:cs typeface="+mn-cs"/>
            </a:endParaRPr>
          </a:p>
          <a:p>
            <a:pPr marL="285750" marR="0" lvl="0" indent="-285750" algn="just" defTabSz="45720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0" lang="en-US" altLang="ja-JP" sz="1200" b="1" i="0" u="none" strike="noStrike" kern="0" cap="none" spc="0" normalizeH="0" baseline="0" noProof="0" dirty="0">
              <a:ln>
                <a:noFill/>
              </a:ln>
              <a:solidFill>
                <a:srgbClr val="2E3136"/>
              </a:solidFill>
              <a:effectLst/>
              <a:highlight>
                <a:srgbClr val="FFFFFF"/>
              </a:highlight>
              <a:uLnTx/>
              <a:uFillTx/>
              <a:latin typeface="游ゴシック" panose="020B0400000000000000" pitchFamily="50" charset="-128"/>
              <a:ea typeface="游ゴシック" panose="020B0400000000000000" pitchFamily="50" charset="-128"/>
              <a:cs typeface="+mn-cs"/>
            </a:endParaRPr>
          </a:p>
          <a:p>
            <a:pPr marL="285750" marR="0" lvl="0" indent="-285750" algn="just" defTabSz="45720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ja-JP" altLang="en-US" sz="2400" b="1" i="0" u="none" strike="noStrike" kern="0" cap="none" spc="0" normalizeH="0" baseline="0" noProof="0" dirty="0">
                <a:ln>
                  <a:noFill/>
                </a:ln>
                <a:solidFill>
                  <a:srgbClr val="2E3136"/>
                </a:solidFill>
                <a:effectLst/>
                <a:highlight>
                  <a:srgbClr val="FFFFFF"/>
                </a:highlight>
                <a:uLnTx/>
                <a:uFillTx/>
                <a:latin typeface="游ゴシック" panose="020B0400000000000000" pitchFamily="50" charset="-128"/>
                <a:ea typeface="游ゴシック" panose="020B0400000000000000" pitchFamily="50" charset="-128"/>
                <a:cs typeface="+mn-cs"/>
              </a:rPr>
              <a:t>基本的には、直近</a:t>
            </a:r>
            <a:r>
              <a:rPr kumimoji="0" lang="ja-JP" altLang="en-US" sz="2400" b="1" i="0" u="none" strike="noStrike" kern="0" cap="none" spc="0" normalizeH="0" baseline="0" noProof="0" dirty="0">
                <a:ln>
                  <a:noFill/>
                </a:ln>
                <a:solidFill>
                  <a:srgbClr val="FF0000"/>
                </a:solidFill>
                <a:effectLst/>
                <a:highlight>
                  <a:srgbClr val="FFFFFF"/>
                </a:highlight>
                <a:uLnTx/>
                <a:uFillTx/>
                <a:latin typeface="游ゴシック" panose="020B0400000000000000" pitchFamily="50" charset="-128"/>
                <a:ea typeface="游ゴシック" panose="020B0400000000000000" pitchFamily="50" charset="-128"/>
                <a:cs typeface="+mn-cs"/>
              </a:rPr>
              <a:t>１か月間の初・再診料等の算定回数を調べて頂くだけ</a:t>
            </a:r>
            <a:r>
              <a:rPr kumimoji="0" lang="ja-JP" altLang="en-US" sz="2400" b="1" i="0" u="none" strike="noStrike" kern="0" cap="none" spc="0" normalizeH="0" baseline="0" noProof="0" dirty="0">
                <a:ln>
                  <a:noFill/>
                </a:ln>
                <a:solidFill>
                  <a:srgbClr val="2E3136"/>
                </a:solidFill>
                <a:effectLst/>
                <a:highlight>
                  <a:srgbClr val="FFFFFF"/>
                </a:highlight>
                <a:uLnTx/>
                <a:uFillTx/>
                <a:latin typeface="游ゴシック" panose="020B0400000000000000" pitchFamily="50" charset="-128"/>
                <a:ea typeface="游ゴシック" panose="020B0400000000000000" pitchFamily="50" charset="-128"/>
                <a:cs typeface="+mn-cs"/>
              </a:rPr>
              <a:t>で、届出書添付書類の作成が可能です。</a:t>
            </a:r>
            <a:endParaRPr kumimoji="0" lang="en-US" altLang="ja-JP" sz="2400" b="1" i="0" u="none" strike="noStrike" kern="0" cap="none" spc="0" normalizeH="0" baseline="0" noProof="0" dirty="0">
              <a:ln>
                <a:noFill/>
              </a:ln>
              <a:solidFill>
                <a:srgbClr val="2E3136"/>
              </a:solidFill>
              <a:effectLst/>
              <a:highlight>
                <a:srgbClr val="FFFFFF"/>
              </a:highlight>
              <a:uLnTx/>
              <a:uFillTx/>
              <a:latin typeface="游ゴシック" panose="020B0400000000000000" pitchFamily="50" charset="-128"/>
              <a:ea typeface="游ゴシック" panose="020B0400000000000000" pitchFamily="50" charset="-128"/>
              <a:cs typeface="+mn-cs"/>
            </a:endParaRPr>
          </a:p>
          <a:p>
            <a:pPr marL="285750" marR="0" lvl="0" indent="-285750" algn="just" defTabSz="45720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0" lang="en-US" altLang="ja-JP" sz="1200" b="1" i="0" u="none" strike="noStrike" kern="0" cap="none" spc="0" normalizeH="0" baseline="0" noProof="0" dirty="0">
              <a:ln>
                <a:noFill/>
              </a:ln>
              <a:solidFill>
                <a:srgbClr val="2E3136"/>
              </a:solidFill>
              <a:effectLst/>
              <a:highlight>
                <a:srgbClr val="FFFFFF"/>
              </a:highlight>
              <a:uLnTx/>
              <a:uFillTx/>
              <a:latin typeface="游ゴシック" panose="020B0400000000000000" pitchFamily="50" charset="-128"/>
              <a:ea typeface="游ゴシック" panose="020B0400000000000000" pitchFamily="50" charset="-128"/>
              <a:cs typeface="+mn-cs"/>
            </a:endParaRPr>
          </a:p>
          <a:p>
            <a:pPr marL="285750" marR="0" lvl="0" indent="-285750" algn="just" defTabSz="45720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ja-JP" altLang="en-US" sz="2400" b="1" kern="0" dirty="0">
                <a:solidFill>
                  <a:srgbClr val="2E3136"/>
                </a:solidFill>
                <a:highlight>
                  <a:srgbClr val="FFFFFF"/>
                </a:highlight>
                <a:latin typeface="游ゴシック" panose="020B0400000000000000" pitchFamily="50" charset="-128"/>
                <a:ea typeface="游ゴシック" panose="020B0400000000000000" pitchFamily="50" charset="-128"/>
              </a:rPr>
              <a:t>医療機関からの人材流出を防ぐため、職員の賃上げの原資としてご活用ください。</a:t>
            </a:r>
            <a:endParaRPr kumimoji="0" lang="en-US" altLang="ja-JP" sz="2400" b="1" kern="0" dirty="0">
              <a:solidFill>
                <a:srgbClr val="2E3136"/>
              </a:solidFill>
              <a:highlight>
                <a:srgbClr val="FFFFFF"/>
              </a:highlight>
              <a:latin typeface="游ゴシック" panose="020B0400000000000000" pitchFamily="50" charset="-128"/>
              <a:ea typeface="游ゴシック" panose="020B0400000000000000" pitchFamily="50" charset="-128"/>
            </a:endParaRPr>
          </a:p>
          <a:p>
            <a:pPr marR="0" lvl="0" algn="just" defTabSz="457200" eaLnBrk="1" fontAlgn="auto" latinLnBrk="0" hangingPunct="1">
              <a:lnSpc>
                <a:spcPct val="100000"/>
              </a:lnSpc>
              <a:spcBef>
                <a:spcPts val="0"/>
              </a:spcBef>
              <a:spcAft>
                <a:spcPts val="0"/>
              </a:spcAft>
              <a:buClrTx/>
              <a:buSzTx/>
              <a:tabLst/>
              <a:defRPr/>
            </a:pPr>
            <a:r>
              <a:rPr kumimoji="0" lang="ja-JP" altLang="en-US" sz="2400" b="1" kern="0" dirty="0">
                <a:solidFill>
                  <a:srgbClr val="2E3136"/>
                </a:solidFill>
                <a:highlight>
                  <a:srgbClr val="FFFFFF"/>
                </a:highlight>
                <a:latin typeface="游ゴシック" panose="020B0400000000000000" pitchFamily="50" charset="-128"/>
                <a:ea typeface="游ゴシック" panose="020B0400000000000000" pitchFamily="50" charset="-128"/>
              </a:rPr>
              <a:t>　　（算定のためには、医療機関が持ち出しで賃上げする必要は全くありません）</a:t>
            </a:r>
            <a:endParaRPr kumimoji="0" lang="en-US" altLang="ja-JP" sz="2400" b="1" kern="0" dirty="0">
              <a:solidFill>
                <a:srgbClr val="2E3136"/>
              </a:solidFill>
              <a:highlight>
                <a:srgbClr val="FFFFFF"/>
              </a:highlight>
              <a:latin typeface="游ゴシック" panose="020B0400000000000000" pitchFamily="50" charset="-128"/>
              <a:ea typeface="游ゴシック" panose="020B0400000000000000" pitchFamily="50" charset="-128"/>
            </a:endParaRPr>
          </a:p>
          <a:p>
            <a:pPr marR="0" lvl="0" algn="just" defTabSz="457200" eaLnBrk="1" fontAlgn="auto" latinLnBrk="0" hangingPunct="1">
              <a:lnSpc>
                <a:spcPct val="100000"/>
              </a:lnSpc>
              <a:spcBef>
                <a:spcPts val="0"/>
              </a:spcBef>
              <a:spcAft>
                <a:spcPts val="0"/>
              </a:spcAft>
              <a:buClrTx/>
              <a:buSzTx/>
              <a:tabLst/>
              <a:defRPr/>
            </a:pPr>
            <a:endParaRPr kumimoji="0" lang="en-US" altLang="ja-JP" sz="1200" b="1" kern="0" dirty="0">
              <a:solidFill>
                <a:srgbClr val="2E3136"/>
              </a:solidFill>
              <a:highlight>
                <a:srgbClr val="FFFFFF"/>
              </a:highlight>
              <a:latin typeface="游ゴシック" panose="020B0400000000000000" pitchFamily="50" charset="-128"/>
              <a:ea typeface="游ゴシック" panose="020B0400000000000000" pitchFamily="50" charset="-128"/>
            </a:endParaRPr>
          </a:p>
          <a:p>
            <a:pPr marL="285750" marR="0" lvl="0" indent="-285750" algn="just" defTabSz="45720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ja-JP" altLang="en-US" sz="2400" b="1" i="0" u="none" strike="noStrike" kern="0" cap="none" spc="0" normalizeH="0" baseline="0" noProof="0" dirty="0">
                <a:ln>
                  <a:noFill/>
                </a:ln>
                <a:solidFill>
                  <a:srgbClr val="2E3136"/>
                </a:solidFill>
                <a:effectLst/>
                <a:highlight>
                  <a:srgbClr val="FFFFFF"/>
                </a:highlight>
                <a:uLnTx/>
                <a:uFillTx/>
                <a:latin typeface="游ゴシック" panose="020B0400000000000000" pitchFamily="50" charset="-128"/>
                <a:ea typeface="游ゴシック" panose="020B0400000000000000" pitchFamily="50" charset="-128"/>
                <a:cs typeface="+mn-cs"/>
              </a:rPr>
              <a:t>届出・算定が少ないと次回診療報酬改定への悪影響が心配さ</a:t>
            </a:r>
            <a:r>
              <a:rPr kumimoji="0" lang="ja-JP" altLang="en-US" sz="2400" b="1" kern="0" dirty="0">
                <a:solidFill>
                  <a:srgbClr val="2E3136"/>
                </a:solidFill>
                <a:highlight>
                  <a:srgbClr val="FFFFFF"/>
                </a:highlight>
                <a:latin typeface="游ゴシック" panose="020B0400000000000000" pitchFamily="50" charset="-128"/>
                <a:ea typeface="游ゴシック" panose="020B0400000000000000" pitchFamily="50" charset="-128"/>
              </a:rPr>
              <a:t>れます。</a:t>
            </a:r>
            <a:endParaRPr kumimoji="0" lang="en-US" altLang="ja-JP" sz="2400" b="1" kern="0" dirty="0">
              <a:solidFill>
                <a:srgbClr val="2E3136"/>
              </a:solidFill>
              <a:highlight>
                <a:srgbClr val="FFFFFF"/>
              </a:highlight>
              <a:latin typeface="游ゴシック" panose="020B0400000000000000" pitchFamily="50" charset="-128"/>
              <a:ea typeface="游ゴシック" panose="020B0400000000000000" pitchFamily="50" charset="-128"/>
            </a:endParaRPr>
          </a:p>
          <a:p>
            <a:pPr marL="285750" marR="0" lvl="0" indent="-285750" algn="just" defTabSz="45720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0" lang="en-US" altLang="ja-JP" sz="1200" b="1" i="0" u="none" strike="noStrike" kern="0" cap="none" spc="0" normalizeH="0" baseline="0" noProof="0" dirty="0">
              <a:ln>
                <a:noFill/>
              </a:ln>
              <a:solidFill>
                <a:srgbClr val="2E3136"/>
              </a:solidFill>
              <a:effectLst/>
              <a:highlight>
                <a:srgbClr val="FFFFFF"/>
              </a:highlight>
              <a:uLnTx/>
              <a:uFillTx/>
              <a:latin typeface="游ゴシック" panose="020B0400000000000000" pitchFamily="50" charset="-128"/>
              <a:ea typeface="游ゴシック" panose="020B0400000000000000" pitchFamily="50" charset="-128"/>
              <a:cs typeface="+mn-cs"/>
            </a:endParaRPr>
          </a:p>
          <a:p>
            <a:pPr marL="285750" marR="0" lvl="0" indent="-285750" algn="just" defTabSz="45720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ja-JP" altLang="en-US" sz="2400" b="1" i="0" u="none" strike="noStrike" kern="0" cap="none" spc="0" normalizeH="0" baseline="0" noProof="0" dirty="0">
                <a:ln>
                  <a:noFill/>
                </a:ln>
                <a:solidFill>
                  <a:srgbClr val="2E3136"/>
                </a:solidFill>
                <a:effectLst/>
                <a:highlight>
                  <a:srgbClr val="FFFFFF"/>
                </a:highlight>
                <a:uLnTx/>
                <a:uFillTx/>
                <a:latin typeface="游ゴシック" panose="020B0400000000000000" pitchFamily="50" charset="-128"/>
                <a:ea typeface="游ゴシック" panose="020B0400000000000000" pitchFamily="50" charset="-128"/>
                <a:cs typeface="+mn-cs"/>
              </a:rPr>
              <a:t>国の令和６年度補正予算において、例えば診療所であれば、１施設当たり</a:t>
            </a:r>
            <a:r>
              <a:rPr kumimoji="0" lang="en-US" altLang="ja-JP" sz="2400" b="1" i="0" u="none" strike="noStrike" kern="0" cap="none" spc="0" normalizeH="0" baseline="0" noProof="0" dirty="0">
                <a:ln>
                  <a:noFill/>
                </a:ln>
                <a:solidFill>
                  <a:srgbClr val="2E3136"/>
                </a:solidFill>
                <a:effectLst/>
                <a:highlight>
                  <a:srgbClr val="FFFFFF"/>
                </a:highlight>
                <a:uLnTx/>
                <a:uFillTx/>
                <a:latin typeface="游ゴシック" panose="020B0400000000000000" pitchFamily="50" charset="-128"/>
                <a:ea typeface="游ゴシック" panose="020B0400000000000000" pitchFamily="50" charset="-128"/>
                <a:cs typeface="+mn-cs"/>
              </a:rPr>
              <a:t>18</a:t>
            </a:r>
            <a:r>
              <a:rPr kumimoji="0" lang="ja-JP" altLang="en-US" sz="2400" b="1" i="0" u="none" strike="noStrike" kern="0" cap="none" spc="0" normalizeH="0" baseline="0" noProof="0" dirty="0">
                <a:ln>
                  <a:noFill/>
                </a:ln>
                <a:solidFill>
                  <a:srgbClr val="2E3136"/>
                </a:solidFill>
                <a:effectLst/>
                <a:highlight>
                  <a:srgbClr val="FFFFFF"/>
                </a:highlight>
                <a:uLnTx/>
                <a:uFillTx/>
                <a:latin typeface="游ゴシック" panose="020B0400000000000000" pitchFamily="50" charset="-128"/>
                <a:ea typeface="游ゴシック" panose="020B0400000000000000" pitchFamily="50" charset="-128"/>
                <a:cs typeface="+mn-cs"/>
              </a:rPr>
              <a:t>万円の給付金が支給されることになりましたが、支給を受けるためにはベースアップ評価料の算定が必要とされております。</a:t>
            </a:r>
            <a:endParaRPr kumimoji="0" lang="en-US" altLang="ja-JP" sz="2400" b="1" i="0" u="none" strike="noStrike" kern="0" cap="none" spc="0" normalizeH="0" baseline="0" noProof="0" dirty="0">
              <a:ln>
                <a:noFill/>
              </a:ln>
              <a:solidFill>
                <a:srgbClr val="2E3136"/>
              </a:solidFill>
              <a:effectLst/>
              <a:highlight>
                <a:srgbClr val="FFFFFF"/>
              </a:highlight>
              <a:uLnTx/>
              <a:uFillTx/>
              <a:latin typeface="游ゴシック" panose="020B0400000000000000" pitchFamily="50" charset="-128"/>
              <a:ea typeface="游ゴシック" panose="020B0400000000000000" pitchFamily="50" charset="-128"/>
              <a:cs typeface="+mn-cs"/>
            </a:endParaRPr>
          </a:p>
          <a:p>
            <a:pPr marL="285750" marR="0" lvl="0" indent="-285750" algn="just" defTabSz="45720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0" lang="en-US" altLang="ja-JP" sz="2000" b="1" i="0" u="none" strike="noStrike" kern="0" cap="none" spc="0" normalizeH="0" baseline="0" noProof="0" dirty="0">
              <a:ln>
                <a:noFill/>
              </a:ln>
              <a:solidFill>
                <a:srgbClr val="2E3136"/>
              </a:solidFill>
              <a:effectLst/>
              <a:highlight>
                <a:srgbClr val="FFFFFF"/>
              </a:highlight>
              <a:uLnTx/>
              <a:uFillTx/>
              <a:latin typeface="游ゴシック" panose="020B0400000000000000" pitchFamily="50" charset="-128"/>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68054C64-62E8-565B-A78F-09506631E6BB}"/>
              </a:ext>
            </a:extLst>
          </p:cNvPr>
          <p:cNvSpPr txBox="1"/>
          <p:nvPr/>
        </p:nvSpPr>
        <p:spPr>
          <a:xfrm>
            <a:off x="1487488" y="6085238"/>
            <a:ext cx="10282979" cy="523220"/>
          </a:xfrm>
          <a:prstGeom prst="rect">
            <a:avLst/>
          </a:prstGeom>
          <a:solidFill>
            <a:srgbClr val="BDEEFF"/>
          </a:solidFill>
          <a:ln w="38100">
            <a:solidFill>
              <a:srgbClr val="002060"/>
            </a:solidFill>
          </a:ln>
        </p:spPr>
        <p:style>
          <a:lnRef idx="1">
            <a:schemeClr val="accent3"/>
          </a:lnRef>
          <a:fillRef idx="2">
            <a:schemeClr val="accent3"/>
          </a:fillRef>
          <a:effectRef idx="1">
            <a:schemeClr val="accent3"/>
          </a:effectRef>
          <a:fontRef idx="minor">
            <a:schemeClr val="dk1"/>
          </a:fontRef>
        </p:style>
        <p:txBody>
          <a:bodyPr wrap="square">
            <a:spAutoFit/>
          </a:bodyPr>
          <a:lstStyle/>
          <a:p>
            <a:pPr algn="just" defTabSz="457200"/>
            <a:r>
              <a:rPr kumimoji="0" lang="en-US" altLang="ja-JP" sz="2800" b="1" dirty="0">
                <a:solidFill>
                  <a:srgbClr val="FF0000"/>
                </a:solidFill>
                <a:latin typeface="游ゴシック" panose="020B0400000000000000" pitchFamily="50" charset="-128"/>
                <a:ea typeface="游ゴシック" panose="020B0400000000000000" pitchFamily="50" charset="-128"/>
              </a:rPr>
              <a:t>2</a:t>
            </a:r>
            <a:r>
              <a:rPr kumimoji="0" lang="ja-JP" altLang="en-US" sz="2800" b="1" dirty="0">
                <a:solidFill>
                  <a:srgbClr val="FF0000"/>
                </a:solidFill>
                <a:latin typeface="游ゴシック" panose="020B0400000000000000" pitchFamily="50" charset="-128"/>
                <a:ea typeface="游ゴシック" panose="020B0400000000000000" pitchFamily="50" charset="-128"/>
              </a:rPr>
              <a:t>月中</a:t>
            </a:r>
            <a:r>
              <a:rPr kumimoji="0" lang="ja-JP" altLang="en-US" sz="2800" b="1" dirty="0">
                <a:solidFill>
                  <a:srgbClr val="002060"/>
                </a:solidFill>
                <a:latin typeface="游ゴシック" panose="020B0400000000000000" pitchFamily="50" charset="-128"/>
                <a:ea typeface="游ゴシック" panose="020B0400000000000000" pitchFamily="50" charset="-128"/>
              </a:rPr>
              <a:t>に、ベースアップ評価料の届出を是非ご検討ください </a:t>
            </a:r>
            <a:r>
              <a:rPr kumimoji="0" lang="en-US" altLang="ja-JP" sz="2800" b="1" dirty="0">
                <a:solidFill>
                  <a:srgbClr val="002060"/>
                </a:solidFill>
                <a:latin typeface="游ゴシック" panose="020B0400000000000000" pitchFamily="50" charset="-128"/>
                <a:ea typeface="游ゴシック" panose="020B0400000000000000" pitchFamily="50" charset="-128"/>
              </a:rPr>
              <a:t>!!</a:t>
            </a:r>
          </a:p>
        </p:txBody>
      </p:sp>
      <p:pic>
        <p:nvPicPr>
          <p:cNvPr id="17" name="図 16" descr="アイコン&#10;&#10;自動的に生成された説明">
            <a:extLst>
              <a:ext uri="{FF2B5EF4-FFF2-40B4-BE49-F238E27FC236}">
                <a16:creationId xmlns:a16="http://schemas.microsoft.com/office/drawing/2014/main" id="{A513A41B-19C2-79DA-8F8D-EE3DC3AE24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550" y="5795512"/>
            <a:ext cx="712047" cy="954107"/>
          </a:xfrm>
          <a:prstGeom prst="rect">
            <a:avLst/>
          </a:prstGeom>
        </p:spPr>
      </p:pic>
      <p:pic>
        <p:nvPicPr>
          <p:cNvPr id="23" name="オーディオ 22">
            <a:hlinkClick r:id="" action="ppaction://media"/>
            <a:extLst>
              <a:ext uri="{FF2B5EF4-FFF2-40B4-BE49-F238E27FC236}">
                <a16:creationId xmlns:a16="http://schemas.microsoft.com/office/drawing/2014/main" id="{ED5CF976-6644-BB98-F6A6-9C9D5BEBB06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81574576"/>
      </p:ext>
    </p:extLst>
  </p:cSld>
  <p:clrMapOvr>
    <a:masterClrMapping/>
  </p:clrMapOvr>
  <mc:AlternateContent xmlns:mc="http://schemas.openxmlformats.org/markup-compatibility/2006" xmlns:p14="http://schemas.microsoft.com/office/powerpoint/2010/main">
    <mc:Choice Requires="p14">
      <p:transition spd="slow" p14:dur="2000" advTm="83855"/>
    </mc:Choice>
    <mc:Fallback xmlns="">
      <p:transition spd="slow" advTm="83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5FDFD-38B9-4BDA-0C43-CFE769B6C8AB}"/>
            </a:ext>
          </a:extLst>
        </p:cNvPr>
        <p:cNvGrpSpPr/>
        <p:nvPr/>
      </p:nvGrpSpPr>
      <p:grpSpPr>
        <a:xfrm>
          <a:off x="0" y="0"/>
          <a:ext cx="0" cy="0"/>
          <a:chOff x="0" y="0"/>
          <a:chExt cx="0" cy="0"/>
        </a:xfrm>
      </p:grpSpPr>
      <p:sp>
        <p:nvSpPr>
          <p:cNvPr id="3" name="スライド番号プレースホルダー 4">
            <a:extLst>
              <a:ext uri="{FF2B5EF4-FFF2-40B4-BE49-F238E27FC236}">
                <a16:creationId xmlns:a16="http://schemas.microsoft.com/office/drawing/2014/main" id="{6C0CA43B-B659-870C-5B33-486AE0162D19}"/>
              </a:ext>
            </a:extLst>
          </p:cNvPr>
          <p:cNvSpPr txBox="1">
            <a:spLocks noGrp="1"/>
          </p:cNvSpPr>
          <p:nvPr/>
        </p:nvSpPr>
        <p:spPr bwMode="auto">
          <a:xfrm>
            <a:off x="10073395" y="630932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E067961-EC55-4815-9B2E-C9E7B8471E1C}" type="slidenum">
              <a:rPr kumimoji="1" lang="en-US" altLang="ja-JP" sz="3200" b="0" i="0" u="none" strike="noStrike" kern="0" cap="none" spc="0" normalizeH="0" baseline="0" noProof="0">
                <a:ln>
                  <a:noFill/>
                </a:ln>
                <a:solidFill>
                  <a:srgbClr val="000000"/>
                </a:solidFill>
                <a:effectLst/>
                <a:uLnTx/>
                <a:uFillTx/>
                <a:latin typeface="ＭＳ Ｐゴシック" charset="-128"/>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1" lang="en-US" altLang="ja-JP" sz="3200" b="0" i="0" u="none" strike="noStrike" kern="0" cap="none" spc="0" normalizeH="0" baseline="0" noProof="0" dirty="0">
              <a:ln>
                <a:noFill/>
              </a:ln>
              <a:solidFill>
                <a:srgbClr val="000000"/>
              </a:solidFill>
              <a:effectLst/>
              <a:uLnTx/>
              <a:uFillTx/>
              <a:latin typeface="ＭＳ Ｐゴシック" charset="-128"/>
              <a:ea typeface="ＭＳ Ｐゴシック" charset="-128"/>
              <a:cs typeface="+mn-cs"/>
            </a:endParaRPr>
          </a:p>
        </p:txBody>
      </p:sp>
      <p:sp>
        <p:nvSpPr>
          <p:cNvPr id="9" name="テキスト ボックス 8">
            <a:extLst>
              <a:ext uri="{FF2B5EF4-FFF2-40B4-BE49-F238E27FC236}">
                <a16:creationId xmlns:a16="http://schemas.microsoft.com/office/drawing/2014/main" id="{EA71AB59-BF7D-61EB-E704-0CEAB2C773F2}"/>
              </a:ext>
            </a:extLst>
          </p:cNvPr>
          <p:cNvSpPr txBox="1"/>
          <p:nvPr/>
        </p:nvSpPr>
        <p:spPr>
          <a:xfrm>
            <a:off x="-1" y="0"/>
            <a:ext cx="12206995" cy="400110"/>
          </a:xfrm>
          <a:prstGeom prst="rect">
            <a:avLst/>
          </a:prstGeom>
          <a:solidFill>
            <a:srgbClr val="E97132"/>
          </a:solidFill>
          <a:ln w="19050" cap="flat" cmpd="sng" algn="ctr">
            <a:noFill/>
            <a:prstDash val="solid"/>
            <a:miter lim="800000"/>
          </a:ln>
          <a:effectLst/>
        </p:spPr>
        <p:txBody>
          <a:bodyPr wrap="square" rtlCol="0">
            <a:spAutoFit/>
          </a:bodyPr>
          <a:lstStyle/>
          <a:p>
            <a:pPr algn="ctr" defTabSz="417909"/>
            <a:r>
              <a:rPr lang="ja-JP" altLang="en-US" sz="2000" b="1" kern="100" dirty="0">
                <a:ln w="0"/>
                <a:solidFill>
                  <a:prstClr val="white"/>
                </a:solidFill>
                <a:effectLst>
                  <a:outerShdw blurRad="38100" dist="19050" dir="2700000" algn="tl" rotWithShape="0">
                    <a:prstClr val="black">
                      <a:alpha val="40000"/>
                    </a:prstClr>
                  </a:outerShdw>
                </a:effectLst>
                <a:latin typeface="BIZ UDゴシック" panose="020B0400000000000000" pitchFamily="49" charset="-128"/>
                <a:ea typeface="BIZ UDゴシック" panose="020B0400000000000000" pitchFamily="49" charset="-128"/>
                <a:cs typeface="Times New Roman" panose="02020603050405020304" pitchFamily="18" charset="0"/>
              </a:rPr>
              <a:t>作成のイメージ</a:t>
            </a:r>
            <a:endParaRPr lang="ja-JP" altLang="ja-JP" sz="2000" b="1" kern="100" dirty="0">
              <a:ln w="0"/>
              <a:solidFill>
                <a:prstClr val="white"/>
              </a:solidFill>
              <a:effectLst>
                <a:outerShdw blurRad="38100" dist="19050" dir="2700000" algn="tl" rotWithShape="0">
                  <a:prstClr val="black">
                    <a:alpha val="40000"/>
                  </a:prstClr>
                </a:outerShdw>
              </a:effectLst>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10" name="スライド番号プレースホルダー 48">
            <a:extLst>
              <a:ext uri="{FF2B5EF4-FFF2-40B4-BE49-F238E27FC236}">
                <a16:creationId xmlns:a16="http://schemas.microsoft.com/office/drawing/2014/main" id="{206658FB-B37B-D75D-70E6-20B2BB5E949D}"/>
              </a:ext>
            </a:extLst>
          </p:cNvPr>
          <p:cNvSpPr txBox="1">
            <a:spLocks/>
          </p:cNvSpPr>
          <p:nvPr/>
        </p:nvSpPr>
        <p:spPr>
          <a:xfrm>
            <a:off x="5315736" y="9378597"/>
            <a:ext cx="1543050" cy="527403"/>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95DC8BA-68DC-448F-863B-555E4CACE815}" type="slidenum">
              <a:rPr kumimoji="1" lang="ja-JP" altLang="en-US" sz="2400" smtClean="0">
                <a:solidFill>
                  <a:prstClr val="black"/>
                </a:solidFill>
                <a:latin typeface="Aptos" panose="02110004020202020204"/>
                <a:ea typeface="游ゴシック" panose="020B0400000000000000" pitchFamily="50" charset="-128"/>
              </a:rPr>
              <a:pPr/>
              <a:t>3</a:t>
            </a:fld>
            <a:endParaRPr kumimoji="1" lang="ja-JP" altLang="en-US" sz="2400" dirty="0">
              <a:solidFill>
                <a:prstClr val="black"/>
              </a:solidFill>
              <a:latin typeface="Aptos" panose="02110004020202020204"/>
              <a:ea typeface="游ゴシック" panose="020B0400000000000000" pitchFamily="50" charset="-128"/>
            </a:endParaRPr>
          </a:p>
        </p:txBody>
      </p:sp>
      <p:sp>
        <p:nvSpPr>
          <p:cNvPr id="2" name="スライド番号プレースホルダー 48">
            <a:extLst>
              <a:ext uri="{FF2B5EF4-FFF2-40B4-BE49-F238E27FC236}">
                <a16:creationId xmlns:a16="http://schemas.microsoft.com/office/drawing/2014/main" id="{5365D594-2765-E332-8440-0CE956555A69}"/>
              </a:ext>
            </a:extLst>
          </p:cNvPr>
          <p:cNvSpPr txBox="1">
            <a:spLocks/>
          </p:cNvSpPr>
          <p:nvPr/>
        </p:nvSpPr>
        <p:spPr>
          <a:xfrm>
            <a:off x="5315736" y="9378597"/>
            <a:ext cx="1543050" cy="527403"/>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095DC8BA-68DC-448F-863B-555E4CACE815}" type="slidenum">
              <a:rPr lang="ja-JP" altLang="en-US" sz="2400" smtClean="0"/>
              <a:pPr/>
              <a:t>3</a:t>
            </a:fld>
            <a:endParaRPr lang="ja-JP" altLang="en-US" sz="2400" dirty="0"/>
          </a:p>
        </p:txBody>
      </p:sp>
      <p:graphicFrame>
        <p:nvGraphicFramePr>
          <p:cNvPr id="4" name="表 3">
            <a:extLst>
              <a:ext uri="{FF2B5EF4-FFF2-40B4-BE49-F238E27FC236}">
                <a16:creationId xmlns:a16="http://schemas.microsoft.com/office/drawing/2014/main" id="{2501DB13-29DC-0A59-0139-D9EF7BCCE2E9}"/>
              </a:ext>
            </a:extLst>
          </p:cNvPr>
          <p:cNvGraphicFramePr>
            <a:graphicFrameLocks noGrp="1"/>
          </p:cNvGraphicFramePr>
          <p:nvPr>
            <p:extLst>
              <p:ext uri="{D42A27DB-BD31-4B8C-83A1-F6EECF244321}">
                <p14:modId xmlns:p14="http://schemas.microsoft.com/office/powerpoint/2010/main" val="3488406000"/>
              </p:ext>
            </p:extLst>
          </p:nvPr>
        </p:nvGraphicFramePr>
        <p:xfrm>
          <a:off x="1071092" y="1581019"/>
          <a:ext cx="5304306" cy="1157364"/>
        </p:xfrm>
        <a:graphic>
          <a:graphicData uri="http://schemas.openxmlformats.org/drawingml/2006/table">
            <a:tbl>
              <a:tblPr firstRow="1" bandRow="1">
                <a:tableStyleId>{5C22544A-7EE6-4342-B048-85BDC9FD1C3A}</a:tableStyleId>
              </a:tblPr>
              <a:tblGrid>
                <a:gridCol w="1256030">
                  <a:extLst>
                    <a:ext uri="{9D8B030D-6E8A-4147-A177-3AD203B41FA5}">
                      <a16:colId xmlns:a16="http://schemas.microsoft.com/office/drawing/2014/main" val="670504124"/>
                    </a:ext>
                  </a:extLst>
                </a:gridCol>
                <a:gridCol w="340845">
                  <a:extLst>
                    <a:ext uri="{9D8B030D-6E8A-4147-A177-3AD203B41FA5}">
                      <a16:colId xmlns:a16="http://schemas.microsoft.com/office/drawing/2014/main" val="2758419447"/>
                    </a:ext>
                  </a:extLst>
                </a:gridCol>
                <a:gridCol w="1869106">
                  <a:extLst>
                    <a:ext uri="{9D8B030D-6E8A-4147-A177-3AD203B41FA5}">
                      <a16:colId xmlns:a16="http://schemas.microsoft.com/office/drawing/2014/main" val="261292023"/>
                    </a:ext>
                  </a:extLst>
                </a:gridCol>
                <a:gridCol w="314325">
                  <a:extLst>
                    <a:ext uri="{9D8B030D-6E8A-4147-A177-3AD203B41FA5}">
                      <a16:colId xmlns:a16="http://schemas.microsoft.com/office/drawing/2014/main" val="860246000"/>
                    </a:ext>
                  </a:extLst>
                </a:gridCol>
                <a:gridCol w="1524000">
                  <a:extLst>
                    <a:ext uri="{9D8B030D-6E8A-4147-A177-3AD203B41FA5}">
                      <a16:colId xmlns:a16="http://schemas.microsoft.com/office/drawing/2014/main" val="4080441148"/>
                    </a:ext>
                  </a:extLst>
                </a:gridCol>
              </a:tblGrid>
              <a:tr h="425844">
                <a:tc>
                  <a:txBody>
                    <a:bodyPr/>
                    <a:lstStyle/>
                    <a:p>
                      <a:pPr algn="ctr"/>
                      <a:r>
                        <a:rPr kumimoji="1" lang="ja-JP" altLang="en-US" sz="1200" b="1" dirty="0">
                          <a:solidFill>
                            <a:srgbClr val="0070C0"/>
                          </a:solidFill>
                          <a:latin typeface="+mn-ea"/>
                          <a:ea typeface="+mn-ea"/>
                        </a:rPr>
                        <a:t>１か月の算定回数</a:t>
                      </a:r>
                    </a:p>
                  </a:txBody>
                  <a:tcPr marL="0" marR="0" marT="0" marB="0" anchor="ctr">
                    <a:lnL w="6350" cap="flat" cmpd="sng" algn="ctr">
                      <a:solidFill>
                        <a:srgbClr val="0070C0"/>
                      </a:solidFill>
                      <a:prstDash val="dash"/>
                      <a:round/>
                      <a:headEnd type="none" w="med" len="med"/>
                      <a:tailEnd type="none" w="med" len="med"/>
                    </a:lnL>
                    <a:lnR w="12700" cap="flat" cmpd="sng" algn="ctr">
                      <a:noFill/>
                      <a:prstDash val="solid"/>
                      <a:round/>
                      <a:headEnd type="none" w="med" len="med"/>
                      <a:tailEnd type="none" w="med" len="med"/>
                    </a:lnR>
                    <a:lnT w="6350" cap="flat" cmpd="sng" algn="ctr">
                      <a:solidFill>
                        <a:srgbClr val="0070C0"/>
                      </a:solidFill>
                      <a:prstDash val="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kumimoji="1" lang="en-US" altLang="ja-JP" sz="1200" b="1" dirty="0">
                          <a:solidFill>
                            <a:srgbClr val="0070C0"/>
                          </a:solidFill>
                          <a:latin typeface="+mn-ea"/>
                          <a:ea typeface="+mn-ea"/>
                        </a:rPr>
                        <a:t>×</a:t>
                      </a:r>
                      <a:endParaRPr kumimoji="1" lang="ja-JP" altLang="en-US" sz="1200" b="1" dirty="0">
                        <a:solidFill>
                          <a:srgbClr val="0070C0"/>
                        </a:solidFill>
                        <a:latin typeface="+mn-ea"/>
                        <a:ea typeface="+mn-e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70C0"/>
                      </a:solidFill>
                      <a:prstDash val="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rPr>
                        <a:t>外来・在宅</a:t>
                      </a:r>
                      <a:endParaRPr kumimoji="1" lang="en-US" altLang="ja-JP" sz="12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rPr>
                        <a:t>ベースアップ評価料（</a:t>
                      </a:r>
                      <a:r>
                        <a:rPr kumimoji="1" lang="en-US" altLang="ja-JP" sz="12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rPr>
                        <a:t>Ⅰ</a:t>
                      </a:r>
                      <a:r>
                        <a:rPr kumimoji="1" lang="ja-JP" altLang="en-US" sz="12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rPr>
                        <a:t>）</a:t>
                      </a:r>
                      <a:endParaRPr kumimoji="1" lang="en-US" altLang="ja-JP" sz="12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70C0"/>
                      </a:solidFill>
                      <a:prstDash val="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rPr>
                        <a:t>＝</a:t>
                      </a:r>
                      <a:endParaRPr kumimoji="1" lang="ja-JP" altLang="en-US" sz="1200" b="1" dirty="0">
                        <a:solidFill>
                          <a:srgbClr val="0070C0"/>
                        </a:solidFill>
                        <a:latin typeface="+mn-ea"/>
                        <a:ea typeface="+mn-e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70C0"/>
                      </a:solidFill>
                      <a:prstDash val="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rPr>
                        <a:t>１ヶ月当たりの</a:t>
                      </a:r>
                      <a:endParaRPr kumimoji="1" lang="en-US" altLang="ja-JP" sz="12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rPr>
                        <a:t>算定金額</a:t>
                      </a:r>
                      <a:endParaRPr kumimoji="1" lang="en-US" altLang="ja-JP" sz="12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6350" cap="flat" cmpd="sng" algn="ctr">
                      <a:solidFill>
                        <a:srgbClr val="0070C0"/>
                      </a:solidFill>
                      <a:prstDash val="dash"/>
                      <a:round/>
                      <a:headEnd type="none" w="med" len="med"/>
                      <a:tailEnd type="none" w="med" len="med"/>
                    </a:lnR>
                    <a:lnT w="6350" cap="flat" cmpd="sng" algn="ctr">
                      <a:solidFill>
                        <a:srgbClr val="0070C0"/>
                      </a:solidFill>
                      <a:prstDash val="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629996529"/>
                  </a:ext>
                </a:extLst>
              </a:tr>
              <a:tr h="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200" b="1" dirty="0">
                        <a:solidFill>
                          <a:srgbClr val="0070C0"/>
                        </a:solidFill>
                        <a:latin typeface="+mn-ea"/>
                        <a:ea typeface="+mn-ea"/>
                      </a:endParaRPr>
                    </a:p>
                  </a:txBody>
                  <a:tcPr marL="0" marR="0" marT="0" marB="0">
                    <a:lnL w="6350" cap="flat" cmpd="sng" algn="ctr">
                      <a:solidFill>
                        <a:srgbClr val="0070C0"/>
                      </a:solidFill>
                      <a:prstDash val="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1200" b="1" dirty="0">
                        <a:solidFill>
                          <a:srgbClr val="0070C0"/>
                        </a:solidFill>
                        <a:latin typeface="+mn-ea"/>
                        <a:ea typeface="+mn-e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en-US" altLang="ja-JP" sz="12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endParaRPr>
                    </a:p>
                  </a:txBody>
                  <a:tcPr marL="0" marR="0" marT="0" marB="0">
                    <a:lnL w="12700" cap="flat" cmpd="sng" algn="ctr">
                      <a:noFill/>
                      <a:prstDash val="solid"/>
                      <a:round/>
                      <a:headEnd type="none" w="med" len="med"/>
                      <a:tailEnd type="none" w="med" len="med"/>
                    </a:lnL>
                    <a:lnR w="6350" cap="flat" cmpd="sng" algn="ctr">
                      <a:solidFill>
                        <a:srgbClr val="0070C0"/>
                      </a:solidFill>
                      <a:prstDash val="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6881496"/>
                  </a:ext>
                </a:extLst>
              </a:tr>
              <a:tr h="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rPr>
                        <a:t>初診料：</a:t>
                      </a:r>
                      <a:r>
                        <a:rPr kumimoji="1" lang="en-US" altLang="ja-JP" sz="12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rPr>
                        <a:t>100</a:t>
                      </a:r>
                      <a:r>
                        <a:rPr kumimoji="1" lang="ja-JP" altLang="en-US" sz="12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rPr>
                        <a:t>回</a:t>
                      </a:r>
                      <a:endParaRPr kumimoji="1" lang="ja-JP" altLang="en-US" sz="1200" b="1" dirty="0">
                        <a:solidFill>
                          <a:srgbClr val="0070C0"/>
                        </a:solidFill>
                        <a:latin typeface="+mn-ea"/>
                        <a:ea typeface="+mn-ea"/>
                      </a:endParaRPr>
                    </a:p>
                  </a:txBody>
                  <a:tcPr marL="0" marR="0" marT="0" marB="0">
                    <a:lnL w="6350" cap="flat" cmpd="sng" algn="ctr">
                      <a:solidFill>
                        <a:srgbClr val="0070C0"/>
                      </a:solidFill>
                      <a:prstDash val="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12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rPr>
                        <a:t>×</a:t>
                      </a:r>
                      <a:endParaRPr kumimoji="1" lang="ja-JP" altLang="en-US" sz="1200" b="1" dirty="0">
                        <a:solidFill>
                          <a:srgbClr val="0070C0"/>
                        </a:solidFill>
                        <a:latin typeface="+mn-ea"/>
                        <a:ea typeface="+mn-e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2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rPr>
                        <a:t>６点（初診時 ）</a:t>
                      </a:r>
                      <a:endParaRPr kumimoji="1" lang="en-US" altLang="ja-JP" sz="12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rPr>
                        <a:t>＝</a:t>
                      </a:r>
                      <a:endParaRPr kumimoji="1" lang="en-US" altLang="ja-JP" sz="12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rPr>
                        <a:t>   600</a:t>
                      </a:r>
                      <a:r>
                        <a:rPr kumimoji="1" lang="ja-JP" altLang="en-US" sz="12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rPr>
                        <a:t>点（</a:t>
                      </a:r>
                      <a:r>
                        <a:rPr kumimoji="1" lang="en-US" altLang="ja-JP" sz="12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rPr>
                        <a:t>6,000</a:t>
                      </a:r>
                      <a:r>
                        <a:rPr kumimoji="1" lang="ja-JP" altLang="en-US" sz="12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rPr>
                        <a:t>円）</a:t>
                      </a:r>
                      <a:endParaRPr kumimoji="1" lang="en-US" altLang="ja-JP" sz="12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endParaRPr>
                    </a:p>
                  </a:txBody>
                  <a:tcPr marL="0" marR="0" marT="0" marB="0">
                    <a:lnL w="12700" cap="flat" cmpd="sng" algn="ctr">
                      <a:noFill/>
                      <a:prstDash val="solid"/>
                      <a:round/>
                      <a:headEnd type="none" w="med" len="med"/>
                      <a:tailEnd type="none" w="med" len="med"/>
                    </a:lnL>
                    <a:lnR w="6350" cap="flat" cmpd="sng" algn="ctr">
                      <a:solidFill>
                        <a:srgbClr val="0070C0"/>
                      </a:solidFill>
                      <a:prstDash val="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82738674"/>
                  </a:ext>
                </a:extLst>
              </a:tr>
              <a:tr h="0">
                <a:tc>
                  <a:txBody>
                    <a:bodyPr/>
                    <a:lstStyle/>
                    <a:p>
                      <a:pPr algn="ctr"/>
                      <a:r>
                        <a:rPr kumimoji="1" lang="ja-JP" altLang="en-US" sz="12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rPr>
                        <a:t>再診料：</a:t>
                      </a:r>
                      <a:r>
                        <a:rPr kumimoji="1" lang="en-US" altLang="ja-JP" sz="12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rPr>
                        <a:t>500</a:t>
                      </a:r>
                      <a:r>
                        <a:rPr kumimoji="1" lang="ja-JP" altLang="en-US" sz="12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rPr>
                        <a:t>回</a:t>
                      </a:r>
                      <a:endParaRPr kumimoji="1" lang="ja-JP" altLang="en-US" sz="1200" b="1" dirty="0">
                        <a:solidFill>
                          <a:srgbClr val="0070C0"/>
                        </a:solidFill>
                        <a:latin typeface="+mn-ea"/>
                        <a:ea typeface="+mn-ea"/>
                      </a:endParaRPr>
                    </a:p>
                  </a:txBody>
                  <a:tcPr marL="0" marR="0" marT="0" marB="0">
                    <a:lnL w="6350" cap="flat" cmpd="sng" algn="ctr">
                      <a:solidFill>
                        <a:srgbClr val="0070C0"/>
                      </a:solidFill>
                      <a:prstDash val="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12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rPr>
                        <a:t>×</a:t>
                      </a:r>
                      <a:endParaRPr kumimoji="1" lang="ja-JP" altLang="en-US" sz="1200" b="1" dirty="0">
                        <a:solidFill>
                          <a:srgbClr val="0070C0"/>
                        </a:solidFill>
                        <a:latin typeface="+mn-ea"/>
                        <a:ea typeface="+mn-e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rPr>
                        <a:t>２点（再診時）</a:t>
                      </a:r>
                      <a:endParaRPr kumimoji="1" lang="ja-JP" altLang="en-US" sz="1200" b="1" dirty="0">
                        <a:solidFill>
                          <a:srgbClr val="0070C0"/>
                        </a:solidFill>
                        <a:latin typeface="+mn-ea"/>
                        <a:ea typeface="+mn-e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rPr>
                        <a:t>＝</a:t>
                      </a:r>
                      <a:endParaRPr kumimoji="1" lang="en-US" altLang="ja-JP" sz="12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rPr>
                        <a:t>1,000</a:t>
                      </a:r>
                      <a:r>
                        <a:rPr kumimoji="1" lang="ja-JP" altLang="en-US" sz="12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rPr>
                        <a:t>点（</a:t>
                      </a:r>
                      <a:r>
                        <a:rPr kumimoji="1" lang="en-US" altLang="ja-JP" sz="12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rPr>
                        <a:t>10,000</a:t>
                      </a:r>
                      <a:r>
                        <a:rPr kumimoji="1" lang="ja-JP" altLang="en-US" sz="12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rPr>
                        <a:t>円）</a:t>
                      </a:r>
                      <a:endParaRPr kumimoji="1" lang="en-US" altLang="ja-JP" sz="12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endParaRPr>
                    </a:p>
                  </a:txBody>
                  <a:tcPr marL="0" marR="0" marT="0" marB="0">
                    <a:lnL w="12700" cap="flat" cmpd="sng" algn="ctr">
                      <a:noFill/>
                      <a:prstDash val="solid"/>
                      <a:round/>
                      <a:headEnd type="none" w="med" len="med"/>
                      <a:tailEnd type="none" w="med" len="med"/>
                    </a:lnL>
                    <a:lnR w="6350" cap="flat" cmpd="sng" algn="ctr">
                      <a:solidFill>
                        <a:srgbClr val="0070C0"/>
                      </a:solidFill>
                      <a:prstDash val="dash"/>
                      <a:round/>
                      <a:headEnd type="none" w="med" len="med"/>
                      <a:tailEnd type="none" w="med" len="med"/>
                    </a:lnR>
                    <a:lnT w="12700" cap="flat" cmpd="sng" algn="ctr">
                      <a:noFill/>
                      <a:prstDash val="solid"/>
                      <a:round/>
                      <a:headEnd type="none" w="med" len="med"/>
                      <a:tailEnd type="none" w="med" len="med"/>
                    </a:lnT>
                    <a:lnB w="28575"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9225521"/>
                  </a:ext>
                </a:extLst>
              </a:tr>
              <a:tr h="0">
                <a:tc>
                  <a:txBody>
                    <a:bodyPr/>
                    <a:lstStyle/>
                    <a:p>
                      <a:pPr algn="ctr"/>
                      <a:endParaRPr kumimoji="1" lang="ja-JP" altLang="en-US" sz="1200" b="1" dirty="0">
                        <a:solidFill>
                          <a:srgbClr val="0070C0"/>
                        </a:solidFill>
                        <a:latin typeface="+mn-ea"/>
                        <a:ea typeface="+mn-ea"/>
                      </a:endParaRPr>
                    </a:p>
                  </a:txBody>
                  <a:tcPr marL="0" marR="0" marT="0" marB="0">
                    <a:lnL w="6350" cap="flat" cmpd="sng" algn="ctr">
                      <a:solidFill>
                        <a:srgbClr val="0070C0"/>
                      </a:solidFill>
                      <a:prstDash val="dash"/>
                      <a:round/>
                      <a:headEnd type="none" w="med" len="med"/>
                      <a:tailEnd type="none" w="med" len="med"/>
                    </a:lnL>
                    <a:lnR w="12700" cap="flat" cmpd="sng" algn="ctr">
                      <a:noFill/>
                      <a:prstDash val="solid"/>
                      <a:round/>
                      <a:headEnd type="none" w="med" len="med"/>
                      <a:tailEnd type="none" w="med" len="med"/>
                    </a:lnR>
                    <a:lnT w="28575" cap="flat" cmpd="sng" algn="ctr">
                      <a:solidFill>
                        <a:srgbClr val="0070C0"/>
                      </a:solidFill>
                      <a:prstDash val="solid"/>
                      <a:round/>
                      <a:headEnd type="none" w="med" len="med"/>
                      <a:tailEnd type="none" w="med" len="med"/>
                    </a:lnT>
                    <a:lnB w="6350" cap="flat" cmpd="sng" algn="ctr">
                      <a:solidFill>
                        <a:srgbClr val="0070C0"/>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1200" b="1" dirty="0">
                        <a:solidFill>
                          <a:srgbClr val="0070C0"/>
                        </a:solidFill>
                        <a:latin typeface="+mn-ea"/>
                        <a:ea typeface="+mn-e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070C0"/>
                      </a:solidFill>
                      <a:prstDash val="solid"/>
                      <a:round/>
                      <a:headEnd type="none" w="med" len="med"/>
                      <a:tailEnd type="none" w="med" len="med"/>
                    </a:lnT>
                    <a:lnB w="6350" cap="flat" cmpd="sng" algn="ctr">
                      <a:solidFill>
                        <a:srgbClr val="0070C0"/>
                      </a:solidFill>
                      <a:prstDash val="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b="1" dirty="0">
                          <a:solidFill>
                            <a:srgbClr val="FF0000"/>
                          </a:solidFill>
                          <a:latin typeface="+mn-ea"/>
                          <a:ea typeface="+mn-ea"/>
                        </a:rPr>
                        <a:t>　　　　　　　　　　　               </a:t>
                      </a:r>
                      <a:r>
                        <a:rPr kumimoji="1" lang="ja-JP" altLang="en-US" sz="1200" b="1" dirty="0">
                          <a:solidFill>
                            <a:srgbClr val="0070C0"/>
                          </a:solidFill>
                          <a:latin typeface="+mn-ea"/>
                          <a:ea typeface="+mn-ea"/>
                        </a:rPr>
                        <a:t>合計</a:t>
                      </a:r>
                      <a:r>
                        <a:rPr kumimoji="1" lang="ja-JP" altLang="en-US" sz="1200" b="1" dirty="0">
                          <a:solidFill>
                            <a:srgbClr val="FF0000"/>
                          </a:solidFill>
                          <a:latin typeface="+mn-ea"/>
                          <a:ea typeface="+mn-ea"/>
                        </a:rPr>
                        <a:t> </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070C0"/>
                      </a:solidFill>
                      <a:prstDash val="solid"/>
                      <a:round/>
                      <a:headEnd type="none" w="med" len="med"/>
                      <a:tailEnd type="none" w="med" len="med"/>
                    </a:lnT>
                    <a:lnB w="6350" cap="flat" cmpd="sng" algn="ctr">
                      <a:solidFill>
                        <a:srgbClr val="0070C0"/>
                      </a:solidFill>
                      <a:prstDash val="dash"/>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rPr>
                        <a:t>　 </a:t>
                      </a:r>
                      <a:r>
                        <a:rPr kumimoji="1" lang="en-US" altLang="ja-JP" sz="12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rPr>
                        <a:t>1,600</a:t>
                      </a:r>
                      <a:r>
                        <a:rPr kumimoji="1" lang="ja-JP" altLang="en-US" sz="12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rPr>
                        <a:t>点</a:t>
                      </a:r>
                      <a:r>
                        <a:rPr kumimoji="1" lang="ja-JP" altLang="en-US" sz="1200" b="1" i="0" u="none" strike="noStrike" kern="100" cap="none" spc="0" normalizeH="0" baseline="0" noProof="0" dirty="0">
                          <a:ln>
                            <a:noFill/>
                          </a:ln>
                          <a:solidFill>
                            <a:schemeClr val="accent6">
                              <a:lumMod val="75000"/>
                            </a:schemeClr>
                          </a:solidFill>
                          <a:effectLst/>
                          <a:uLnTx/>
                          <a:uFillTx/>
                          <a:latin typeface="+mn-ea"/>
                          <a:ea typeface="+mn-ea"/>
                          <a:cs typeface="Times New Roman" panose="02020603050405020304" pitchFamily="18" charset="0"/>
                        </a:rPr>
                        <a:t>（</a:t>
                      </a:r>
                      <a:r>
                        <a:rPr kumimoji="1" lang="en-US" altLang="ja-JP" sz="1200" b="1" i="0" u="none" strike="noStrike" kern="100" cap="none" spc="0" normalizeH="0" baseline="0" noProof="0" dirty="0">
                          <a:ln>
                            <a:noFill/>
                          </a:ln>
                          <a:solidFill>
                            <a:schemeClr val="accent6">
                              <a:lumMod val="75000"/>
                            </a:schemeClr>
                          </a:solidFill>
                          <a:effectLst/>
                          <a:uLnTx/>
                          <a:uFillTx/>
                          <a:latin typeface="+mn-ea"/>
                          <a:ea typeface="+mn-ea"/>
                          <a:cs typeface="Times New Roman" panose="02020603050405020304" pitchFamily="18" charset="0"/>
                        </a:rPr>
                        <a:t>16,000</a:t>
                      </a:r>
                      <a:r>
                        <a:rPr kumimoji="1" lang="ja-JP" altLang="en-US" sz="1200" b="1" i="0" u="none" strike="noStrike" kern="100" cap="none" spc="0" normalizeH="0" baseline="0" noProof="0" dirty="0">
                          <a:ln>
                            <a:noFill/>
                          </a:ln>
                          <a:solidFill>
                            <a:schemeClr val="accent6">
                              <a:lumMod val="75000"/>
                            </a:schemeClr>
                          </a:solidFill>
                          <a:effectLst/>
                          <a:uLnTx/>
                          <a:uFillTx/>
                          <a:latin typeface="+mn-ea"/>
                          <a:ea typeface="+mn-ea"/>
                          <a:cs typeface="Times New Roman" panose="02020603050405020304" pitchFamily="18" charset="0"/>
                        </a:rPr>
                        <a:t>円）</a:t>
                      </a:r>
                      <a:endParaRPr kumimoji="1" lang="en-US" altLang="ja-JP" sz="1200" b="1" i="0" u="none" strike="noStrike" kern="100" cap="none" spc="0" normalizeH="0" baseline="0" noProof="0" dirty="0">
                        <a:ln>
                          <a:noFill/>
                        </a:ln>
                        <a:solidFill>
                          <a:schemeClr val="accent6">
                            <a:lumMod val="75000"/>
                          </a:schemeClr>
                        </a:solidFill>
                        <a:effectLst/>
                        <a:uLnTx/>
                        <a:uFillTx/>
                        <a:latin typeface="+mn-ea"/>
                        <a:ea typeface="+mn-ea"/>
                        <a:cs typeface="Times New Roman" panose="02020603050405020304" pitchFamily="18" charset="0"/>
                      </a:endParaRPr>
                    </a:p>
                  </a:txBody>
                  <a:tcPr marL="0" marR="0" marT="0" marB="0">
                    <a:lnL w="12700" cap="flat" cmpd="sng" algn="ctr">
                      <a:noFill/>
                      <a:prstDash val="solid"/>
                      <a:round/>
                      <a:headEnd type="none" w="med" len="med"/>
                      <a:tailEnd type="none" w="med" len="med"/>
                    </a:lnL>
                    <a:lnR w="6350" cap="flat" cmpd="sng" algn="ctr">
                      <a:solidFill>
                        <a:srgbClr val="0070C0"/>
                      </a:solidFill>
                      <a:prstDash val="dash"/>
                      <a:round/>
                      <a:headEnd type="none" w="med" len="med"/>
                      <a:tailEnd type="none" w="med" len="med"/>
                    </a:lnR>
                    <a:lnT w="28575" cap="flat" cmpd="sng" algn="ctr">
                      <a:solidFill>
                        <a:srgbClr val="0070C0"/>
                      </a:solidFill>
                      <a:prstDash val="solid"/>
                      <a:round/>
                      <a:headEnd type="none" w="med" len="med"/>
                      <a:tailEnd type="none" w="med" len="med"/>
                    </a:lnT>
                    <a:lnB w="6350" cap="flat" cmpd="sng" algn="ctr">
                      <a:solidFill>
                        <a:srgbClr val="0070C0"/>
                      </a:solidFill>
                      <a:prstDash val="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76070223"/>
                  </a:ext>
                </a:extLst>
              </a:tr>
            </a:tbl>
          </a:graphicData>
        </a:graphic>
      </p:graphicFrame>
      <p:sp>
        <p:nvSpPr>
          <p:cNvPr id="5" name="テキスト ボックス 4">
            <a:extLst>
              <a:ext uri="{FF2B5EF4-FFF2-40B4-BE49-F238E27FC236}">
                <a16:creationId xmlns:a16="http://schemas.microsoft.com/office/drawing/2014/main" id="{8C7C552C-725A-4490-B9A3-E0C84236F254}"/>
              </a:ext>
            </a:extLst>
          </p:cNvPr>
          <p:cNvSpPr txBox="1"/>
          <p:nvPr/>
        </p:nvSpPr>
        <p:spPr>
          <a:xfrm>
            <a:off x="6858786" y="1530526"/>
            <a:ext cx="4952913" cy="923330"/>
          </a:xfrm>
          <a:prstGeom prst="rect">
            <a:avLst/>
          </a:prstGeom>
          <a:noFill/>
        </p:spPr>
        <p:txBody>
          <a:bodyPr wrap="square" rtlCol="0">
            <a:spAutoFit/>
          </a:bodyPr>
          <a:lstStyle/>
          <a:p>
            <a:r>
              <a:rPr lang="ja-JP" altLang="en-US" b="1" i="0" dirty="0">
                <a:effectLst/>
                <a:highlight>
                  <a:srgbClr val="FFFFFF"/>
                </a:highlight>
                <a:latin typeface="+mn-ea"/>
              </a:rPr>
              <a:t>初・再診料等の算定回数を入力すれば、</a:t>
            </a:r>
            <a:endParaRPr lang="en-US" altLang="ja-JP" b="1" i="0" dirty="0">
              <a:effectLst/>
              <a:highlight>
                <a:srgbClr val="FFFFFF"/>
              </a:highlight>
              <a:latin typeface="+mn-ea"/>
            </a:endParaRPr>
          </a:p>
          <a:p>
            <a:r>
              <a:rPr lang="ja-JP" altLang="en-US" b="1" dirty="0">
                <a:highlight>
                  <a:srgbClr val="FFFFFF"/>
                </a:highlight>
                <a:latin typeface="+mn-ea"/>
              </a:rPr>
              <a:t>ベースアップ評価料の算定金額見込みは</a:t>
            </a:r>
            <a:endParaRPr lang="en-US" altLang="ja-JP" b="1" dirty="0">
              <a:highlight>
                <a:srgbClr val="FFFFFF"/>
              </a:highlight>
              <a:latin typeface="+mn-ea"/>
            </a:endParaRPr>
          </a:p>
          <a:p>
            <a:r>
              <a:rPr lang="ja-JP" altLang="en-US" b="1" i="0" dirty="0">
                <a:effectLst/>
                <a:highlight>
                  <a:srgbClr val="FFFFFF"/>
                </a:highlight>
                <a:latin typeface="+mn-ea"/>
              </a:rPr>
              <a:t>自動計算される</a:t>
            </a:r>
            <a:endParaRPr lang="en-US" altLang="ja-JP" b="1" i="0" dirty="0">
              <a:effectLst/>
              <a:highlight>
                <a:srgbClr val="FFFFFF"/>
              </a:highlight>
              <a:latin typeface="+mn-ea"/>
            </a:endParaRPr>
          </a:p>
        </p:txBody>
      </p:sp>
      <p:graphicFrame>
        <p:nvGraphicFramePr>
          <p:cNvPr id="7" name="表 6">
            <a:extLst>
              <a:ext uri="{FF2B5EF4-FFF2-40B4-BE49-F238E27FC236}">
                <a16:creationId xmlns:a16="http://schemas.microsoft.com/office/drawing/2014/main" id="{D7F46793-7FC5-1646-44C5-3316A81ED7DA}"/>
              </a:ext>
            </a:extLst>
          </p:cNvPr>
          <p:cNvGraphicFramePr>
            <a:graphicFrameLocks noGrp="1"/>
          </p:cNvGraphicFramePr>
          <p:nvPr>
            <p:extLst>
              <p:ext uri="{D42A27DB-BD31-4B8C-83A1-F6EECF244321}">
                <p14:modId xmlns:p14="http://schemas.microsoft.com/office/powerpoint/2010/main" val="1248763306"/>
              </p:ext>
            </p:extLst>
          </p:nvPr>
        </p:nvGraphicFramePr>
        <p:xfrm>
          <a:off x="1044243" y="4452592"/>
          <a:ext cx="4074795" cy="791604"/>
        </p:xfrm>
        <a:graphic>
          <a:graphicData uri="http://schemas.openxmlformats.org/drawingml/2006/table">
            <a:tbl>
              <a:tblPr firstRow="1" bandRow="1">
                <a:tableStyleId>{5C22544A-7EE6-4342-B048-85BDC9FD1C3A}</a:tableStyleId>
              </a:tblPr>
              <a:tblGrid>
                <a:gridCol w="1256030">
                  <a:extLst>
                    <a:ext uri="{9D8B030D-6E8A-4147-A177-3AD203B41FA5}">
                      <a16:colId xmlns:a16="http://schemas.microsoft.com/office/drawing/2014/main" val="670504124"/>
                    </a:ext>
                  </a:extLst>
                </a:gridCol>
                <a:gridCol w="340845">
                  <a:extLst>
                    <a:ext uri="{9D8B030D-6E8A-4147-A177-3AD203B41FA5}">
                      <a16:colId xmlns:a16="http://schemas.microsoft.com/office/drawing/2014/main" val="2758419447"/>
                    </a:ext>
                  </a:extLst>
                </a:gridCol>
                <a:gridCol w="769770">
                  <a:extLst>
                    <a:ext uri="{9D8B030D-6E8A-4147-A177-3AD203B41FA5}">
                      <a16:colId xmlns:a16="http://schemas.microsoft.com/office/drawing/2014/main" val="261292023"/>
                    </a:ext>
                  </a:extLst>
                </a:gridCol>
                <a:gridCol w="463550">
                  <a:extLst>
                    <a:ext uri="{9D8B030D-6E8A-4147-A177-3AD203B41FA5}">
                      <a16:colId xmlns:a16="http://schemas.microsoft.com/office/drawing/2014/main" val="860246000"/>
                    </a:ext>
                  </a:extLst>
                </a:gridCol>
                <a:gridCol w="1244600">
                  <a:extLst>
                    <a:ext uri="{9D8B030D-6E8A-4147-A177-3AD203B41FA5}">
                      <a16:colId xmlns:a16="http://schemas.microsoft.com/office/drawing/2014/main" val="4080441148"/>
                    </a:ext>
                  </a:extLst>
                </a:gridCol>
              </a:tblGrid>
              <a:tr h="425844">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rPr>
                        <a:t>１ヶ月当たりの</a:t>
                      </a:r>
                      <a:endParaRPr kumimoji="1" lang="en-US" altLang="ja-JP" sz="12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rPr>
                        <a:t>算定金額</a:t>
                      </a:r>
                      <a:endParaRPr kumimoji="1" lang="ja-JP" altLang="en-US" sz="1200" b="1" dirty="0">
                        <a:solidFill>
                          <a:srgbClr val="0070C0"/>
                        </a:solidFill>
                        <a:latin typeface="+mn-ea"/>
                        <a:ea typeface="+mn-ea"/>
                      </a:endParaRPr>
                    </a:p>
                  </a:txBody>
                  <a:tcPr marL="0" marR="0" marT="0" marB="0" anchor="ctr">
                    <a:lnL w="6350" cap="flat" cmpd="sng" algn="ctr">
                      <a:solidFill>
                        <a:srgbClr val="0070C0"/>
                      </a:solidFill>
                      <a:prstDash val="dash"/>
                      <a:round/>
                      <a:headEnd type="none" w="med" len="med"/>
                      <a:tailEnd type="none" w="med" len="med"/>
                    </a:lnL>
                    <a:lnR w="12700" cap="flat" cmpd="sng" algn="ctr">
                      <a:noFill/>
                      <a:prstDash val="solid"/>
                      <a:round/>
                      <a:headEnd type="none" w="med" len="med"/>
                      <a:tailEnd type="none" w="med" len="med"/>
                    </a:lnR>
                    <a:lnT w="6350" cap="flat" cmpd="sng" algn="ctr">
                      <a:solidFill>
                        <a:srgbClr val="0070C0"/>
                      </a:solidFill>
                      <a:prstDash val="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kumimoji="1" lang="en-US" altLang="ja-JP" sz="1200" b="1" dirty="0">
                          <a:solidFill>
                            <a:srgbClr val="0070C0"/>
                          </a:solidFill>
                          <a:latin typeface="+mn-ea"/>
                          <a:ea typeface="+mn-ea"/>
                        </a:rPr>
                        <a:t>÷</a:t>
                      </a:r>
                      <a:endParaRPr kumimoji="1" lang="ja-JP" altLang="en-US" sz="1200" b="1" dirty="0">
                        <a:solidFill>
                          <a:srgbClr val="0070C0"/>
                        </a:solidFill>
                        <a:latin typeface="+mn-ea"/>
                        <a:ea typeface="+mn-e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70C0"/>
                      </a:solidFill>
                      <a:prstDash val="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rPr>
                        <a:t>1.165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70C0"/>
                      </a:solidFill>
                      <a:prstDash val="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rPr>
                        <a:t>＝</a:t>
                      </a:r>
                      <a:endParaRPr kumimoji="1" lang="ja-JP" altLang="en-US" sz="1200" b="1" dirty="0">
                        <a:solidFill>
                          <a:srgbClr val="0070C0"/>
                        </a:solidFill>
                        <a:latin typeface="+mn-ea"/>
                        <a:ea typeface="+mn-ea"/>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70C0"/>
                      </a:solidFill>
                      <a:prstDash val="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rPr>
                        <a:t>対象職員</a:t>
                      </a:r>
                      <a:r>
                        <a:rPr kumimoji="1" lang="ja-JP" altLang="en-US" sz="1200" b="1" i="0" u="none" strike="noStrike" kern="100" cap="none" spc="0" normalizeH="0" baseline="0" noProof="0" dirty="0">
                          <a:ln>
                            <a:noFill/>
                          </a:ln>
                          <a:solidFill>
                            <a:schemeClr val="accent6">
                              <a:lumMod val="75000"/>
                            </a:schemeClr>
                          </a:solidFill>
                          <a:effectLst/>
                          <a:uLnTx/>
                          <a:uFillTx/>
                          <a:latin typeface="+mn-ea"/>
                          <a:ea typeface="+mn-ea"/>
                          <a:cs typeface="Times New Roman" panose="02020603050405020304" pitchFamily="18" charset="0"/>
                        </a:rPr>
                        <a:t>全体</a:t>
                      </a:r>
                      <a:r>
                        <a:rPr kumimoji="1" lang="ja-JP" altLang="en-US" sz="12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rPr>
                        <a:t>の</a:t>
                      </a:r>
                      <a:endParaRPr kumimoji="1" lang="en-US" altLang="ja-JP" sz="12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rPr>
                        <a:t>賃金改善見込み額</a:t>
                      </a:r>
                      <a:endParaRPr kumimoji="1" lang="en-US" altLang="ja-JP" sz="12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6350" cap="flat" cmpd="sng" algn="ctr">
                      <a:solidFill>
                        <a:srgbClr val="0070C0"/>
                      </a:solidFill>
                      <a:prstDash val="dash"/>
                      <a:round/>
                      <a:headEnd type="none" w="med" len="med"/>
                      <a:tailEnd type="none" w="med" len="med"/>
                    </a:lnR>
                    <a:lnT w="6350" cap="flat" cmpd="sng" algn="ctr">
                      <a:solidFill>
                        <a:srgbClr val="0070C0"/>
                      </a:solidFill>
                      <a:prstDash val="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629996529"/>
                  </a:ext>
                </a:extLst>
              </a:tr>
              <a:tr h="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200" b="1" dirty="0">
                        <a:solidFill>
                          <a:srgbClr val="0070C0"/>
                        </a:solidFill>
                        <a:latin typeface="+mn-ea"/>
                        <a:ea typeface="+mn-ea"/>
                      </a:endParaRPr>
                    </a:p>
                  </a:txBody>
                  <a:tcPr marL="0" marR="0" marT="0" marB="0">
                    <a:lnL w="6350" cap="flat" cmpd="sng" algn="ctr">
                      <a:solidFill>
                        <a:srgbClr val="0070C0"/>
                      </a:solidFill>
                      <a:prstDash val="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1200" b="1" dirty="0">
                        <a:solidFill>
                          <a:srgbClr val="0070C0"/>
                        </a:solidFill>
                        <a:latin typeface="+mn-ea"/>
                        <a:ea typeface="+mn-e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en-US" altLang="ja-JP" sz="12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endParaRPr>
                    </a:p>
                  </a:txBody>
                  <a:tcPr marL="0" marR="0" marT="0" marB="0">
                    <a:lnL w="12700" cap="flat" cmpd="sng" algn="ctr">
                      <a:noFill/>
                      <a:prstDash val="solid"/>
                      <a:round/>
                      <a:headEnd type="none" w="med" len="med"/>
                      <a:tailEnd type="none" w="med" len="med"/>
                    </a:lnL>
                    <a:lnR w="6350" cap="flat" cmpd="sng" algn="ctr">
                      <a:solidFill>
                        <a:srgbClr val="0070C0"/>
                      </a:solidFill>
                      <a:prstDash val="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6881496"/>
                  </a:ext>
                </a:extLst>
              </a:tr>
              <a:tr h="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rPr>
                        <a:t>16,000</a:t>
                      </a:r>
                      <a:r>
                        <a:rPr kumimoji="1" lang="ja-JP" altLang="en-US" sz="12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rPr>
                        <a:t>円</a:t>
                      </a:r>
                      <a:endParaRPr kumimoji="1" lang="ja-JP" altLang="en-US" sz="1200" b="1" dirty="0">
                        <a:solidFill>
                          <a:srgbClr val="0070C0"/>
                        </a:solidFill>
                        <a:latin typeface="+mn-ea"/>
                        <a:ea typeface="+mn-ea"/>
                      </a:endParaRPr>
                    </a:p>
                  </a:txBody>
                  <a:tcPr marL="0" marR="0" marT="0" marB="0">
                    <a:lnL w="6350" cap="flat" cmpd="sng" algn="ctr">
                      <a:solidFill>
                        <a:srgbClr val="0070C0"/>
                      </a:solidFill>
                      <a:prstDash val="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0070C0"/>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12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rPr>
                        <a:t>÷</a:t>
                      </a:r>
                      <a:endParaRPr kumimoji="1" lang="ja-JP" altLang="en-US" sz="1200" b="1" dirty="0">
                        <a:solidFill>
                          <a:srgbClr val="0070C0"/>
                        </a:solidFill>
                        <a:latin typeface="+mn-ea"/>
                        <a:ea typeface="+mn-e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0070C0"/>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12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rPr>
                        <a:t>1.165</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0070C0"/>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rPr>
                        <a:t>＝</a:t>
                      </a:r>
                      <a:endParaRPr kumimoji="1" lang="en-US" altLang="ja-JP" sz="12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0070C0"/>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200" b="1" dirty="0">
                          <a:solidFill>
                            <a:srgbClr val="0070C0"/>
                          </a:solidFill>
                          <a:latin typeface="+mn-ea"/>
                        </a:rPr>
                        <a:t>13,734</a:t>
                      </a:r>
                      <a:r>
                        <a:rPr kumimoji="1" lang="ja-JP" altLang="en-US" sz="1200" b="1" dirty="0">
                          <a:solidFill>
                            <a:srgbClr val="0070C0"/>
                          </a:solidFill>
                          <a:latin typeface="+mn-ea"/>
                        </a:rPr>
                        <a:t>円</a:t>
                      </a:r>
                      <a:endParaRPr kumimoji="1" lang="en-US" altLang="ja-JP" sz="12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endParaRPr>
                    </a:p>
                  </a:txBody>
                  <a:tcPr marL="0" marR="0" marT="0" marB="0">
                    <a:lnL w="12700" cap="flat" cmpd="sng" algn="ctr">
                      <a:noFill/>
                      <a:prstDash val="solid"/>
                      <a:round/>
                      <a:headEnd type="none" w="med" len="med"/>
                      <a:tailEnd type="none" w="med" len="med"/>
                    </a:lnL>
                    <a:lnR w="6350" cap="flat" cmpd="sng" algn="ctr">
                      <a:solidFill>
                        <a:srgbClr val="0070C0"/>
                      </a:solidFill>
                      <a:prstDash val="dash"/>
                      <a:round/>
                      <a:headEnd type="none" w="med" len="med"/>
                      <a:tailEnd type="none" w="med" len="med"/>
                    </a:lnR>
                    <a:lnT w="12700" cap="flat" cmpd="sng" algn="ctr">
                      <a:noFill/>
                      <a:prstDash val="solid"/>
                      <a:round/>
                      <a:headEnd type="none" w="med" len="med"/>
                      <a:tailEnd type="none" w="med" len="med"/>
                    </a:lnT>
                    <a:lnB w="6350" cap="flat" cmpd="sng" algn="ctr">
                      <a:solidFill>
                        <a:srgbClr val="0070C0"/>
                      </a:solidFill>
                      <a:prstDash val="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82738674"/>
                  </a:ext>
                </a:extLst>
              </a:tr>
            </a:tbl>
          </a:graphicData>
        </a:graphic>
      </p:graphicFrame>
      <p:sp>
        <p:nvSpPr>
          <p:cNvPr id="12" name="テキスト ボックス 11">
            <a:extLst>
              <a:ext uri="{FF2B5EF4-FFF2-40B4-BE49-F238E27FC236}">
                <a16:creationId xmlns:a16="http://schemas.microsoft.com/office/drawing/2014/main" id="{44E614FC-1A4C-3DEE-88A6-ADCD46D58A3F}"/>
              </a:ext>
            </a:extLst>
          </p:cNvPr>
          <p:cNvSpPr txBox="1"/>
          <p:nvPr/>
        </p:nvSpPr>
        <p:spPr>
          <a:xfrm>
            <a:off x="366063" y="4508571"/>
            <a:ext cx="678180" cy="276999"/>
          </a:xfrm>
          <a:prstGeom prst="rect">
            <a:avLst/>
          </a:prstGeom>
          <a:noFill/>
        </p:spPr>
        <p:txBody>
          <a:bodyPr wrap="square" rtlCol="0">
            <a:spAutoFit/>
          </a:bodyPr>
          <a:lstStyle/>
          <a:p>
            <a:pPr algn="ctr"/>
            <a:r>
              <a:rPr kumimoji="1" lang="ja-JP" altLang="en-US" sz="1200" b="1" dirty="0">
                <a:solidFill>
                  <a:srgbClr val="0070C0"/>
                </a:solidFill>
                <a:latin typeface="+mn-ea"/>
                <a:ea typeface="+mn-ea"/>
              </a:rPr>
              <a:t>（例）</a:t>
            </a:r>
          </a:p>
        </p:txBody>
      </p:sp>
      <p:sp>
        <p:nvSpPr>
          <p:cNvPr id="15" name="テキスト ボックス 14">
            <a:extLst>
              <a:ext uri="{FF2B5EF4-FFF2-40B4-BE49-F238E27FC236}">
                <a16:creationId xmlns:a16="http://schemas.microsoft.com/office/drawing/2014/main" id="{10ABA527-D616-8659-B2C7-088CD875BB70}"/>
              </a:ext>
            </a:extLst>
          </p:cNvPr>
          <p:cNvSpPr txBox="1"/>
          <p:nvPr/>
        </p:nvSpPr>
        <p:spPr>
          <a:xfrm>
            <a:off x="1327388" y="5619451"/>
            <a:ext cx="10144565" cy="1015663"/>
          </a:xfrm>
          <a:prstGeom prst="rect">
            <a:avLst/>
          </a:prstGeom>
          <a:noFill/>
          <a:ln>
            <a:solidFill>
              <a:schemeClr val="accent2"/>
            </a:solidFill>
          </a:ln>
        </p:spPr>
        <p:txBody>
          <a:bodyPr wrap="square" rtlCol="0">
            <a:spAutoFit/>
          </a:bodyPr>
          <a:lstStyle/>
          <a:p>
            <a:pPr marL="171450" indent="-171450">
              <a:buFont typeface="Arial" panose="020B0604020202020204" pitchFamily="34" charset="0"/>
              <a:buChar char="•"/>
            </a:pPr>
            <a:r>
              <a:rPr lang="ja-JP" altLang="en-US" sz="2000" b="1" i="0" dirty="0">
                <a:solidFill>
                  <a:schemeClr val="accent6">
                    <a:lumMod val="75000"/>
                  </a:schemeClr>
                </a:solidFill>
                <a:effectLst/>
                <a:latin typeface="+mn-ea"/>
              </a:rPr>
              <a:t>届出の時点では、個々の対象職員の賃金改善見込み額を記載する必要はありません。</a:t>
            </a:r>
            <a:endParaRPr lang="en-US" altLang="ja-JP" sz="2000" b="1" i="0" dirty="0">
              <a:solidFill>
                <a:schemeClr val="accent6">
                  <a:lumMod val="75000"/>
                </a:schemeClr>
              </a:solidFill>
              <a:effectLst/>
              <a:latin typeface="+mn-ea"/>
            </a:endParaRPr>
          </a:p>
          <a:p>
            <a:r>
              <a:rPr lang="ja-JP" altLang="en-US" sz="2000" b="1" dirty="0">
                <a:solidFill>
                  <a:schemeClr val="accent6">
                    <a:lumMod val="75000"/>
                  </a:schemeClr>
                </a:solidFill>
                <a:latin typeface="+mn-ea"/>
              </a:rPr>
              <a:t>　　→個々の給与額の記入は不要で知られないので、職員に作成を任せることができます</a:t>
            </a:r>
            <a:endParaRPr lang="en-US" altLang="ja-JP" sz="2000" b="1" i="0" dirty="0">
              <a:solidFill>
                <a:schemeClr val="accent6">
                  <a:lumMod val="75000"/>
                </a:schemeClr>
              </a:solidFill>
              <a:effectLst/>
              <a:latin typeface="+mn-ea"/>
            </a:endParaRPr>
          </a:p>
          <a:p>
            <a:pPr marL="171450" indent="-171450">
              <a:buFont typeface="Arial" panose="020B0604020202020204" pitchFamily="34" charset="0"/>
              <a:buChar char="•"/>
            </a:pPr>
            <a:r>
              <a:rPr lang="ja-JP" altLang="en-US" sz="2000" b="1" i="0" dirty="0">
                <a:solidFill>
                  <a:schemeClr val="accent6">
                    <a:lumMod val="75000"/>
                  </a:schemeClr>
                </a:solidFill>
                <a:effectLst/>
                <a:latin typeface="+mn-ea"/>
              </a:rPr>
              <a:t>対象職員の人数も記載する必要はありません。</a:t>
            </a:r>
            <a:endParaRPr lang="en-US" altLang="ja-JP" sz="2000" b="1" i="0" dirty="0">
              <a:solidFill>
                <a:schemeClr val="accent6">
                  <a:lumMod val="75000"/>
                </a:schemeClr>
              </a:solidFill>
              <a:effectLst/>
              <a:latin typeface="+mn-ea"/>
            </a:endParaRPr>
          </a:p>
        </p:txBody>
      </p:sp>
      <p:pic>
        <p:nvPicPr>
          <p:cNvPr id="16" name="図 15" descr="アイコン&#10;&#10;自動的に生成された説明">
            <a:extLst>
              <a:ext uri="{FF2B5EF4-FFF2-40B4-BE49-F238E27FC236}">
                <a16:creationId xmlns:a16="http://schemas.microsoft.com/office/drawing/2014/main" id="{B662F1D2-440E-88A0-1776-99A31DB344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3255" y="5619452"/>
            <a:ext cx="1176523" cy="927994"/>
          </a:xfrm>
          <a:prstGeom prst="rect">
            <a:avLst/>
          </a:prstGeom>
        </p:spPr>
      </p:pic>
      <p:sp>
        <p:nvSpPr>
          <p:cNvPr id="19" name="テキスト ボックス 18">
            <a:extLst>
              <a:ext uri="{FF2B5EF4-FFF2-40B4-BE49-F238E27FC236}">
                <a16:creationId xmlns:a16="http://schemas.microsoft.com/office/drawing/2014/main" id="{566230E1-EE2D-0806-3B7A-8F406A61B5FB}"/>
              </a:ext>
            </a:extLst>
          </p:cNvPr>
          <p:cNvSpPr txBox="1"/>
          <p:nvPr/>
        </p:nvSpPr>
        <p:spPr>
          <a:xfrm>
            <a:off x="168937" y="425391"/>
            <a:ext cx="11869118" cy="973793"/>
          </a:xfrm>
          <a:prstGeom prst="rect">
            <a:avLst/>
          </a:prstGeom>
          <a:solidFill>
            <a:srgbClr val="D8F3FC"/>
          </a:solidFill>
          <a:ln w="28575">
            <a:solidFill>
              <a:srgbClr val="00B0F0"/>
            </a:solidFill>
          </a:ln>
        </p:spPr>
        <p:txBody>
          <a:bodyPr wrap="square" rtlCol="0">
            <a:spAutoFit/>
          </a:bodyPr>
          <a:lstStyle/>
          <a:p>
            <a:pPr marL="457200" indent="-457200" algn="just">
              <a:lnSpc>
                <a:spcPct val="150000"/>
              </a:lnSpc>
              <a:buFont typeface="+mj-lt"/>
              <a:buAutoNum type="arabicPeriod"/>
            </a:pPr>
            <a:r>
              <a:rPr lang="ja-JP" altLang="en-US" sz="2300" b="1" i="0" dirty="0">
                <a:solidFill>
                  <a:srgbClr val="002060"/>
                </a:solidFill>
                <a:effectLst/>
                <a:latin typeface="+mn-ea"/>
              </a:rPr>
              <a:t>直近１か月間の初・再診料等の算定回数を入力（事前にレセコンで調べておく）</a:t>
            </a:r>
            <a:endParaRPr lang="en-US" altLang="ja-JP" sz="2300" b="1" i="0" dirty="0">
              <a:solidFill>
                <a:srgbClr val="002060"/>
              </a:solidFill>
              <a:effectLst/>
              <a:latin typeface="+mn-ea"/>
            </a:endParaRPr>
          </a:p>
          <a:p>
            <a:pPr algn="r">
              <a:lnSpc>
                <a:spcPct val="150000"/>
              </a:lnSpc>
            </a:pPr>
            <a:r>
              <a:rPr lang="en-US" altLang="ja-JP" b="1" dirty="0">
                <a:solidFill>
                  <a:schemeClr val="accent6">
                    <a:lumMod val="75000"/>
                  </a:schemeClr>
                </a:solidFill>
                <a:latin typeface="+mn-ea"/>
              </a:rPr>
              <a:t>2</a:t>
            </a:r>
            <a:r>
              <a:rPr lang="ja-JP" altLang="en-US" b="1" dirty="0">
                <a:solidFill>
                  <a:schemeClr val="accent6">
                    <a:lumMod val="75000"/>
                  </a:schemeClr>
                </a:solidFill>
                <a:latin typeface="+mn-ea"/>
              </a:rPr>
              <a:t>月中届出の場合、</a:t>
            </a:r>
            <a:r>
              <a:rPr lang="en-US" altLang="ja-JP" b="1" dirty="0">
                <a:solidFill>
                  <a:schemeClr val="accent6">
                    <a:lumMod val="75000"/>
                  </a:schemeClr>
                </a:solidFill>
                <a:latin typeface="+mn-ea"/>
              </a:rPr>
              <a:t>1</a:t>
            </a:r>
            <a:r>
              <a:rPr lang="ja-JP" altLang="en-US" b="1" dirty="0">
                <a:solidFill>
                  <a:schemeClr val="accent6">
                    <a:lumMod val="75000"/>
                  </a:schemeClr>
                </a:solidFill>
                <a:latin typeface="+mn-ea"/>
              </a:rPr>
              <a:t>月の回数</a:t>
            </a:r>
            <a:r>
              <a:rPr lang="ja-JP" altLang="en-US" b="1" i="0" dirty="0">
                <a:solidFill>
                  <a:schemeClr val="accent6">
                    <a:lumMod val="75000"/>
                  </a:schemeClr>
                </a:solidFill>
                <a:effectLst/>
                <a:latin typeface="+mn-ea"/>
              </a:rPr>
              <a:t>（</a:t>
            </a:r>
            <a:r>
              <a:rPr lang="en-US" altLang="ja-JP" b="1" i="0" dirty="0">
                <a:solidFill>
                  <a:schemeClr val="accent6">
                    <a:lumMod val="75000"/>
                  </a:schemeClr>
                </a:solidFill>
                <a:effectLst/>
                <a:latin typeface="+mn-ea"/>
              </a:rPr>
              <a:t>1</a:t>
            </a:r>
            <a:r>
              <a:rPr lang="ja-JP" altLang="en-US" b="1" i="0" dirty="0">
                <a:solidFill>
                  <a:schemeClr val="accent6">
                    <a:lumMod val="75000"/>
                  </a:schemeClr>
                </a:solidFill>
                <a:effectLst/>
                <a:latin typeface="+mn-ea"/>
              </a:rPr>
              <a:t>月が通常と大きく違う場合や季節変動がある場合は、</a:t>
            </a:r>
            <a:r>
              <a:rPr lang="en-US" altLang="ja-JP" b="1" i="0" dirty="0">
                <a:solidFill>
                  <a:schemeClr val="accent6">
                    <a:lumMod val="75000"/>
                  </a:schemeClr>
                </a:solidFill>
                <a:effectLst/>
                <a:latin typeface="+mn-ea"/>
              </a:rPr>
              <a:t>3</a:t>
            </a:r>
            <a:r>
              <a:rPr lang="ja-JP" altLang="en-US" b="1" i="0" dirty="0">
                <a:solidFill>
                  <a:schemeClr val="accent6">
                    <a:lumMod val="75000"/>
                  </a:schemeClr>
                </a:solidFill>
                <a:effectLst/>
                <a:latin typeface="+mn-ea"/>
              </a:rPr>
              <a:t>カ月間や半年間の平均でも可）</a:t>
            </a:r>
            <a:endParaRPr lang="en-US" altLang="ja-JP" b="1" i="0" dirty="0">
              <a:solidFill>
                <a:schemeClr val="accent6">
                  <a:lumMod val="75000"/>
                </a:schemeClr>
              </a:solidFill>
              <a:effectLst/>
              <a:latin typeface="+mn-ea"/>
            </a:endParaRPr>
          </a:p>
        </p:txBody>
      </p:sp>
      <p:sp>
        <p:nvSpPr>
          <p:cNvPr id="20" name="テキスト ボックス 19">
            <a:extLst>
              <a:ext uri="{FF2B5EF4-FFF2-40B4-BE49-F238E27FC236}">
                <a16:creationId xmlns:a16="http://schemas.microsoft.com/office/drawing/2014/main" id="{FC0F84D6-BD53-BD13-CFC5-228CE53775E0}"/>
              </a:ext>
            </a:extLst>
          </p:cNvPr>
          <p:cNvSpPr txBox="1"/>
          <p:nvPr/>
        </p:nvSpPr>
        <p:spPr>
          <a:xfrm>
            <a:off x="139161" y="3103007"/>
            <a:ext cx="11867724" cy="1177245"/>
          </a:xfrm>
          <a:prstGeom prst="rect">
            <a:avLst/>
          </a:prstGeom>
          <a:solidFill>
            <a:srgbClr val="D8F3FC"/>
          </a:solidFill>
          <a:ln w="28575">
            <a:solidFill>
              <a:srgbClr val="00B0F0"/>
            </a:solidFill>
          </a:ln>
        </p:spPr>
        <p:txBody>
          <a:bodyPr wrap="square" rtlCol="0">
            <a:spAutoFit/>
          </a:bodyPr>
          <a:lstStyle/>
          <a:p>
            <a:pPr marL="457200" marR="0" lvl="0" indent="-457200" algn="just" defTabSz="457200" rtl="0" eaLnBrk="1" fontAlgn="auto" latinLnBrk="0" hangingPunct="1">
              <a:lnSpc>
                <a:spcPct val="150000"/>
              </a:lnSpc>
              <a:spcBef>
                <a:spcPts val="0"/>
              </a:spcBef>
              <a:spcAft>
                <a:spcPts val="0"/>
              </a:spcAft>
              <a:buClrTx/>
              <a:buSzTx/>
              <a:buFont typeface="+mj-lt"/>
              <a:buAutoNum type="arabicPeriod" startAt="2"/>
              <a:tabLst/>
              <a:defRPr/>
            </a:pPr>
            <a:r>
              <a:rPr kumimoji="0" lang="ja-JP" altLang="en-US" sz="2300" b="1" i="0" u="none" strike="noStrike" kern="1200" cap="none" spc="0" normalizeH="0" baseline="0" noProof="0" dirty="0">
                <a:ln>
                  <a:noFill/>
                </a:ln>
                <a:solidFill>
                  <a:srgbClr val="002060"/>
                </a:solidFill>
                <a:effectLst/>
                <a:uLnTx/>
                <a:uFillTx/>
                <a:latin typeface="游ゴシック" panose="020B0400000000000000" pitchFamily="50" charset="-128"/>
                <a:ea typeface="游ゴシック" panose="020B0400000000000000" pitchFamily="50" charset="-128"/>
                <a:cs typeface="+mn-cs"/>
              </a:rPr>
              <a:t>上記金額を</a:t>
            </a:r>
            <a:r>
              <a:rPr kumimoji="0" lang="en-US" altLang="ja-JP" sz="2300" b="1" i="0" u="none" strike="noStrike" kern="1200" cap="none" spc="0" normalizeH="0" baseline="0" noProof="0" dirty="0">
                <a:ln>
                  <a:noFill/>
                </a:ln>
                <a:solidFill>
                  <a:srgbClr val="002060"/>
                </a:solidFill>
                <a:effectLst/>
                <a:uLnTx/>
                <a:uFillTx/>
                <a:latin typeface="游ゴシック" panose="020B0400000000000000" pitchFamily="50" charset="-128"/>
                <a:ea typeface="游ゴシック" panose="020B0400000000000000" pitchFamily="50" charset="-128"/>
                <a:cs typeface="+mn-cs"/>
              </a:rPr>
              <a:t>1.165</a:t>
            </a:r>
            <a:r>
              <a:rPr kumimoji="0" lang="ja-JP" altLang="en-US" sz="2300" b="1" i="0" u="none" strike="noStrike" kern="1200" cap="none" spc="0" normalizeH="0" baseline="0" noProof="0" dirty="0">
                <a:ln>
                  <a:noFill/>
                </a:ln>
                <a:solidFill>
                  <a:srgbClr val="002060"/>
                </a:solidFill>
                <a:effectLst/>
                <a:uLnTx/>
                <a:uFillTx/>
                <a:latin typeface="游ゴシック" panose="020B0400000000000000" pitchFamily="50" charset="-128"/>
                <a:ea typeface="游ゴシック" panose="020B0400000000000000" pitchFamily="50" charset="-128"/>
                <a:cs typeface="+mn-cs"/>
              </a:rPr>
              <a:t>で割り、対象職員</a:t>
            </a:r>
            <a:r>
              <a:rPr kumimoji="0" lang="ja-JP" altLang="en-US" sz="2300" b="1" i="0" u="none" strike="noStrike" kern="1200" cap="none" spc="0" normalizeH="0" baseline="0" noProof="0" dirty="0">
                <a:ln>
                  <a:noFill/>
                </a:ln>
                <a:solidFill>
                  <a:srgbClr val="E97132"/>
                </a:solidFill>
                <a:effectLst/>
                <a:uLnTx/>
                <a:uFillTx/>
                <a:latin typeface="游ゴシック" panose="020B0400000000000000" pitchFamily="50" charset="-128"/>
                <a:ea typeface="游ゴシック" panose="020B0400000000000000" pitchFamily="50" charset="-128"/>
                <a:cs typeface="+mn-cs"/>
              </a:rPr>
              <a:t>「全体」</a:t>
            </a:r>
            <a:r>
              <a:rPr kumimoji="0" lang="ja-JP" altLang="en-US" sz="2300" b="1" i="0" u="none" strike="noStrike" kern="1200" cap="none" spc="0" normalizeH="0" baseline="0" noProof="0" dirty="0">
                <a:ln>
                  <a:noFill/>
                </a:ln>
                <a:solidFill>
                  <a:srgbClr val="002060"/>
                </a:solidFill>
                <a:effectLst/>
                <a:uLnTx/>
                <a:uFillTx/>
                <a:latin typeface="游ゴシック" panose="020B0400000000000000" pitchFamily="50" charset="-128"/>
                <a:ea typeface="游ゴシック" panose="020B0400000000000000" pitchFamily="50" charset="-128"/>
                <a:cs typeface="+mn-cs"/>
              </a:rPr>
              <a:t>の賃金改善見込み額を設定</a:t>
            </a:r>
            <a:endParaRPr kumimoji="0" lang="en-US" altLang="ja-JP" sz="2300" b="1" i="0" u="none" strike="noStrike" kern="1200" cap="none" spc="0" normalizeH="0" baseline="0" noProof="0" dirty="0">
              <a:ln>
                <a:noFill/>
              </a:ln>
              <a:solidFill>
                <a:srgbClr val="002060"/>
              </a:solidFill>
              <a:effectLst/>
              <a:uLnTx/>
              <a:uFillTx/>
              <a:latin typeface="游ゴシック" panose="020B0400000000000000" pitchFamily="50" charset="-128"/>
              <a:ea typeface="游ゴシック" panose="020B0400000000000000" pitchFamily="50" charset="-128"/>
              <a:cs typeface="+mn-cs"/>
            </a:endParaRPr>
          </a:p>
          <a:p>
            <a:pPr marL="269875" marR="0" lvl="0" algn="just" defTabSz="457200" rtl="0" eaLnBrk="1" fontAlgn="auto" latinLnBrk="0" hangingPunct="1">
              <a:spcBef>
                <a:spcPts val="0"/>
              </a:spcBef>
              <a:spcAft>
                <a:spcPts val="0"/>
              </a:spcAft>
              <a:buClrTx/>
              <a:buSzTx/>
              <a:tabLst/>
              <a:defRPr/>
            </a:pPr>
            <a:r>
              <a:rPr kumimoji="0" lang="ja-JP" altLang="en-US" b="1" dirty="0">
                <a:solidFill>
                  <a:schemeClr val="accent6">
                    <a:lumMod val="75000"/>
                  </a:schemeClr>
                </a:solidFill>
                <a:latin typeface="游ゴシック" panose="020B0400000000000000" pitchFamily="50" charset="-128"/>
                <a:ea typeface="游ゴシック" panose="020B0400000000000000" pitchFamily="50" charset="-128"/>
              </a:rPr>
              <a:t>基本給等の引上げに連動して引き上がる法定福利費の事業主負担分等（</a:t>
            </a:r>
            <a:r>
              <a:rPr kumimoji="0" lang="en-US" altLang="ja-JP" b="1" dirty="0">
                <a:solidFill>
                  <a:schemeClr val="accent6">
                    <a:lumMod val="75000"/>
                  </a:schemeClr>
                </a:solidFill>
                <a:latin typeface="游ゴシック" panose="020B0400000000000000" pitchFamily="50" charset="-128"/>
                <a:ea typeface="游ゴシック" panose="020B0400000000000000" pitchFamily="50" charset="-128"/>
              </a:rPr>
              <a:t>16.5</a:t>
            </a:r>
            <a:r>
              <a:rPr kumimoji="0" lang="ja-JP" altLang="en-US" b="1" dirty="0">
                <a:solidFill>
                  <a:schemeClr val="accent6">
                    <a:lumMod val="75000"/>
                  </a:schemeClr>
                </a:solidFill>
                <a:latin typeface="游ゴシック" panose="020B0400000000000000" pitchFamily="50" charset="-128"/>
                <a:ea typeface="游ゴシック" panose="020B0400000000000000" pitchFamily="50" charset="-128"/>
              </a:rPr>
              <a:t>％）が持ち出しにならないように、差し引いた金額</a:t>
            </a:r>
            <a:endParaRPr kumimoji="0" lang="en-US" altLang="ja-JP" b="1" i="0" u="none" strike="noStrike" kern="1200" cap="none" spc="0" normalizeH="0" baseline="0" noProof="0" dirty="0">
              <a:ln>
                <a:noFill/>
              </a:ln>
              <a:solidFill>
                <a:schemeClr val="accent6">
                  <a:lumMod val="75000"/>
                </a:schemeClr>
              </a:solidFill>
              <a:effectLst/>
              <a:uLnTx/>
              <a:uFillTx/>
              <a:latin typeface="游ゴシック" panose="020B0400000000000000" pitchFamily="50" charset="-128"/>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A8A47E6F-7EAD-4AA1-9538-9B1986F3D81C}"/>
              </a:ext>
            </a:extLst>
          </p:cNvPr>
          <p:cNvSpPr txBox="1"/>
          <p:nvPr/>
        </p:nvSpPr>
        <p:spPr>
          <a:xfrm>
            <a:off x="356028" y="1644710"/>
            <a:ext cx="678180" cy="276999"/>
          </a:xfrm>
          <a:prstGeom prst="rect">
            <a:avLst/>
          </a:prstGeom>
          <a:noFill/>
        </p:spPr>
        <p:txBody>
          <a:bodyPr wrap="square" rtlCol="0">
            <a:spAutoFit/>
          </a:bodyPr>
          <a:lstStyle/>
          <a:p>
            <a:pPr algn="ctr"/>
            <a:r>
              <a:rPr kumimoji="1" lang="ja-JP" altLang="en-US" sz="1200" b="1" dirty="0">
                <a:solidFill>
                  <a:srgbClr val="0070C0"/>
                </a:solidFill>
                <a:latin typeface="+mn-ea"/>
                <a:ea typeface="+mn-ea"/>
              </a:rPr>
              <a:t>（例）</a:t>
            </a:r>
          </a:p>
        </p:txBody>
      </p:sp>
      <p:pic>
        <p:nvPicPr>
          <p:cNvPr id="21" name="オーディオ 20">
            <a:hlinkClick r:id="" action="ppaction://media"/>
            <a:extLst>
              <a:ext uri="{FF2B5EF4-FFF2-40B4-BE49-F238E27FC236}">
                <a16:creationId xmlns:a16="http://schemas.microsoft.com/office/drawing/2014/main" id="{05AFFEE2-1ADB-1992-F513-9BC1BC5E941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9106925"/>
      </p:ext>
    </p:extLst>
  </p:cSld>
  <p:clrMapOvr>
    <a:masterClrMapping/>
  </p:clrMapOvr>
  <mc:AlternateContent xmlns:mc="http://schemas.openxmlformats.org/markup-compatibility/2006" xmlns:p14="http://schemas.microsoft.com/office/powerpoint/2010/main">
    <mc:Choice Requires="p14">
      <p:transition spd="slow" p14:dur="2000" advTm="163265"/>
    </mc:Choice>
    <mc:Fallback xmlns="">
      <p:transition spd="slow" advTm="163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96018-357C-B4B2-8954-D5FB8135DD77}"/>
            </a:ext>
          </a:extLst>
        </p:cNvPr>
        <p:cNvGrpSpPr/>
        <p:nvPr/>
      </p:nvGrpSpPr>
      <p:grpSpPr>
        <a:xfrm>
          <a:off x="0" y="0"/>
          <a:ext cx="0" cy="0"/>
          <a:chOff x="0" y="0"/>
          <a:chExt cx="0" cy="0"/>
        </a:xfrm>
      </p:grpSpPr>
      <p:sp>
        <p:nvSpPr>
          <p:cNvPr id="3" name="スライド番号プレースホルダー 4">
            <a:extLst>
              <a:ext uri="{FF2B5EF4-FFF2-40B4-BE49-F238E27FC236}">
                <a16:creationId xmlns:a16="http://schemas.microsoft.com/office/drawing/2014/main" id="{47EB3199-65C9-95E0-7028-45C1BB317F79}"/>
              </a:ext>
            </a:extLst>
          </p:cNvPr>
          <p:cNvSpPr txBox="1">
            <a:spLocks noGrp="1"/>
          </p:cNvSpPr>
          <p:nvPr/>
        </p:nvSpPr>
        <p:spPr bwMode="auto">
          <a:xfrm>
            <a:off x="10073395" y="630932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E067961-EC55-4815-9B2E-C9E7B8471E1C}" type="slidenum">
              <a:rPr kumimoji="1" lang="en-US" altLang="ja-JP" sz="3200" b="0" i="0" u="none" strike="noStrike" kern="0" cap="none" spc="0" normalizeH="0" baseline="0" noProof="0">
                <a:ln>
                  <a:noFill/>
                </a:ln>
                <a:solidFill>
                  <a:srgbClr val="000000"/>
                </a:solidFill>
                <a:effectLst/>
                <a:uLnTx/>
                <a:uFillTx/>
                <a:latin typeface="ＭＳ Ｐゴシック" charset="-128"/>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en-US" altLang="ja-JP" sz="3200" b="0" i="0" u="none" strike="noStrike" kern="0" cap="none" spc="0" normalizeH="0" baseline="0" noProof="0" dirty="0">
              <a:ln>
                <a:noFill/>
              </a:ln>
              <a:solidFill>
                <a:srgbClr val="000000"/>
              </a:solidFill>
              <a:effectLst/>
              <a:uLnTx/>
              <a:uFillTx/>
              <a:latin typeface="ＭＳ Ｐゴシック" charset="-128"/>
              <a:ea typeface="ＭＳ Ｐゴシック" charset="-128"/>
              <a:cs typeface="+mn-cs"/>
            </a:endParaRPr>
          </a:p>
        </p:txBody>
      </p:sp>
      <p:sp>
        <p:nvSpPr>
          <p:cNvPr id="9" name="テキスト ボックス 8">
            <a:extLst>
              <a:ext uri="{FF2B5EF4-FFF2-40B4-BE49-F238E27FC236}">
                <a16:creationId xmlns:a16="http://schemas.microsoft.com/office/drawing/2014/main" id="{BD90B87A-3AF6-24FB-BDA3-2B4513D143CF}"/>
              </a:ext>
            </a:extLst>
          </p:cNvPr>
          <p:cNvSpPr txBox="1"/>
          <p:nvPr/>
        </p:nvSpPr>
        <p:spPr>
          <a:xfrm>
            <a:off x="-1" y="1071"/>
            <a:ext cx="12206995" cy="369332"/>
          </a:xfrm>
          <a:prstGeom prst="rect">
            <a:avLst/>
          </a:prstGeom>
          <a:solidFill>
            <a:srgbClr val="E97132"/>
          </a:solidFill>
          <a:ln w="19050" cap="flat" cmpd="sng" algn="ctr">
            <a:noFill/>
            <a:prstDash val="solid"/>
            <a:miter lim="800000"/>
          </a:ln>
          <a:effectLst/>
        </p:spPr>
        <p:txBody>
          <a:bodyPr wrap="square" rtlCol="0">
            <a:spAutoFit/>
          </a:bodyPr>
          <a:lstStyle/>
          <a:p>
            <a:pPr marL="0" marR="0" lvl="0" indent="0" algn="ctr" defTabSz="417909" eaLnBrk="1" fontAlgn="auto" latinLnBrk="0" hangingPunct="1">
              <a:lnSpc>
                <a:spcPct val="100000"/>
              </a:lnSpc>
              <a:spcBef>
                <a:spcPts val="0"/>
              </a:spcBef>
              <a:spcAft>
                <a:spcPts val="0"/>
              </a:spcAft>
              <a:buClrTx/>
              <a:buSzTx/>
              <a:buFontTx/>
              <a:buNone/>
              <a:tabLst/>
              <a:defRPr/>
            </a:pPr>
            <a:r>
              <a:rPr kumimoji="0" lang="ja-JP" altLang="en-US" sz="1800" b="1" i="0" u="none" strike="noStrike" kern="100" cap="none" spc="0" normalizeH="0" baseline="0" noProof="0" dirty="0">
                <a:ln w="0"/>
                <a:solidFill>
                  <a:prstClr val="white"/>
                </a:solidFill>
                <a:effectLst>
                  <a:outerShdw blurRad="38100" dist="19050" dir="2700000" algn="tl" rotWithShape="0">
                    <a:prstClr val="black">
                      <a:alpha val="40000"/>
                    </a:prstClr>
                  </a:outerShdw>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「別添」記載例 ①</a:t>
            </a:r>
            <a:endParaRPr kumimoji="0" lang="ja-JP" altLang="ja-JP" sz="1800" b="1" i="0" u="none" strike="noStrike" kern="100" cap="none" spc="0" normalizeH="0" baseline="0" noProof="0" dirty="0">
              <a:ln w="0"/>
              <a:solidFill>
                <a:prstClr val="white"/>
              </a:solidFill>
              <a:effectLst>
                <a:outerShdw blurRad="38100" dist="19050" dir="2700000" algn="tl" rotWithShape="0">
                  <a:prstClr val="black">
                    <a:alpha val="40000"/>
                  </a:prstClr>
                </a:outerShdw>
              </a:effectLst>
              <a:uLnTx/>
              <a:uFillTx/>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10" name="テキスト ボックス 9">
            <a:extLst>
              <a:ext uri="{FF2B5EF4-FFF2-40B4-BE49-F238E27FC236}">
                <a16:creationId xmlns:a16="http://schemas.microsoft.com/office/drawing/2014/main" id="{7FE09078-B0DE-2D48-E681-5DC79E7E6907}"/>
              </a:ext>
            </a:extLst>
          </p:cNvPr>
          <p:cNvSpPr txBox="1"/>
          <p:nvPr/>
        </p:nvSpPr>
        <p:spPr>
          <a:xfrm>
            <a:off x="7320136" y="908720"/>
            <a:ext cx="4392488" cy="1200329"/>
          </a:xfrm>
          <a:prstGeom prst="rect">
            <a:avLst/>
          </a:prstGeom>
          <a:solidFill>
            <a:srgbClr val="D8F3FC"/>
          </a:solidFill>
          <a:ln w="28575">
            <a:solidFill>
              <a:srgbClr val="0E2841"/>
            </a:solidFill>
          </a:ln>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ja-JP" altLang="en-US" sz="2400" b="1" i="0" u="none" strike="noStrike" kern="0" cap="none" spc="0" normalizeH="0" baseline="0" noProof="0" dirty="0">
                <a:ln>
                  <a:noFill/>
                </a:ln>
                <a:solidFill>
                  <a:prstClr val="black"/>
                </a:solidFill>
                <a:effectLst/>
                <a:uLnTx/>
                <a:uFillTx/>
                <a:latin typeface="Aptos" panose="02110004020202020204"/>
                <a:ea typeface="游ゴシック" panose="020B0400000000000000" pitchFamily="50" charset="-128"/>
              </a:rPr>
              <a:t>吹き出しの記載も参考にして、</a:t>
            </a:r>
            <a:endParaRPr kumimoji="0" lang="en-US" altLang="ja-JP" sz="2400" b="1" i="0" u="none" strike="noStrike" kern="0" cap="none" spc="0" normalizeH="0" baseline="0" noProof="0" dirty="0">
              <a:ln>
                <a:noFill/>
              </a:ln>
              <a:solidFill>
                <a:prstClr val="black"/>
              </a:solidFill>
              <a:effectLst/>
              <a:uLnTx/>
              <a:uFillTx/>
              <a:latin typeface="Aptos" panose="02110004020202020204"/>
              <a:ea typeface="游ゴシック" panose="020B0400000000000000" pitchFamily="50" charset="-128"/>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ja-JP" altLang="en-US" sz="2400" b="1" i="0" u="none" strike="noStrike" kern="0" cap="none" spc="0" normalizeH="0" baseline="0" noProof="0" dirty="0">
                <a:ln>
                  <a:noFill/>
                </a:ln>
                <a:solidFill>
                  <a:prstClr val="black"/>
                </a:solidFill>
                <a:effectLst/>
                <a:uLnTx/>
                <a:uFillTx/>
                <a:latin typeface="Aptos" panose="02110004020202020204"/>
                <a:ea typeface="游ゴシック" panose="020B0400000000000000" pitchFamily="50" charset="-128"/>
              </a:rPr>
              <a:t>医療機関名等の基本事項を</a:t>
            </a:r>
            <a:endParaRPr kumimoji="0" lang="en-US" altLang="ja-JP" sz="2400" b="1" i="0" u="none" strike="noStrike" kern="0" cap="none" spc="0" normalizeH="0" baseline="0" noProof="0" dirty="0">
              <a:ln>
                <a:noFill/>
              </a:ln>
              <a:solidFill>
                <a:prstClr val="black"/>
              </a:solidFill>
              <a:effectLst/>
              <a:uLnTx/>
              <a:uFillTx/>
              <a:latin typeface="Aptos" panose="02110004020202020204"/>
              <a:ea typeface="游ゴシック" panose="020B0400000000000000" pitchFamily="50" charset="-128"/>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ja-JP" altLang="en-US" sz="2400" b="1" i="0" u="none" strike="noStrike" kern="0" cap="none" spc="0" normalizeH="0" baseline="0" noProof="0" dirty="0">
                <a:ln>
                  <a:noFill/>
                </a:ln>
                <a:solidFill>
                  <a:prstClr val="black"/>
                </a:solidFill>
                <a:effectLst/>
                <a:uLnTx/>
                <a:uFillTx/>
                <a:latin typeface="Aptos" panose="02110004020202020204"/>
                <a:ea typeface="游ゴシック" panose="020B0400000000000000" pitchFamily="50" charset="-128"/>
              </a:rPr>
              <a:t>入力します。</a:t>
            </a:r>
          </a:p>
        </p:txBody>
      </p:sp>
      <p:pic>
        <p:nvPicPr>
          <p:cNvPr id="11" name="Picture 7">
            <a:extLst>
              <a:ext uri="{FF2B5EF4-FFF2-40B4-BE49-F238E27FC236}">
                <a16:creationId xmlns:a16="http://schemas.microsoft.com/office/drawing/2014/main" id="{DC713D26-B0F0-4815-44C9-F4F525AF115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39688" cy="396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7D74194F-4C90-EB91-3047-4AF436F1AEE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31750" cy="317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9">
            <a:extLst>
              <a:ext uri="{FF2B5EF4-FFF2-40B4-BE49-F238E27FC236}">
                <a16:creationId xmlns:a16="http://schemas.microsoft.com/office/drawing/2014/main" id="{D0565589-EAB0-A283-8F8C-CAD26C38FFD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31750" cy="31750"/>
          </a:xfrm>
          <a:prstGeom prst="rect">
            <a:avLst/>
          </a:prstGeom>
          <a:noFill/>
          <a:extLst>
            <a:ext uri="{909E8E84-426E-40DD-AFC4-6F175D3DCCD1}">
              <a14:hiddenFill xmlns:a14="http://schemas.microsoft.com/office/drawing/2010/main">
                <a:solidFill>
                  <a:srgbClr val="FFFFFF"/>
                </a:solidFill>
              </a14:hiddenFill>
            </a:ext>
          </a:extLst>
        </p:spPr>
      </p:pic>
      <p:pic>
        <p:nvPicPr>
          <p:cNvPr id="2" name="図 1">
            <a:extLst>
              <a:ext uri="{FF2B5EF4-FFF2-40B4-BE49-F238E27FC236}">
                <a16:creationId xmlns:a16="http://schemas.microsoft.com/office/drawing/2014/main" id="{539E063A-B104-0AB6-939F-BF0900CDAE7C}"/>
              </a:ext>
            </a:extLst>
          </p:cNvPr>
          <p:cNvPicPr>
            <a:picLocks noChangeAspect="1"/>
          </p:cNvPicPr>
          <p:nvPr/>
        </p:nvPicPr>
        <p:blipFill>
          <a:blip r:embed="rId7"/>
          <a:stretch>
            <a:fillRect/>
          </a:stretch>
        </p:blipFill>
        <p:spPr>
          <a:xfrm>
            <a:off x="479376" y="476672"/>
            <a:ext cx="6708405" cy="6164883"/>
          </a:xfrm>
          <a:prstGeom prst="rect">
            <a:avLst/>
          </a:prstGeom>
          <a:ln w="19050">
            <a:solidFill>
              <a:schemeClr val="tx1"/>
            </a:solidFill>
          </a:ln>
        </p:spPr>
      </p:pic>
      <p:pic>
        <p:nvPicPr>
          <p:cNvPr id="5" name="オーディオ 4">
            <a:hlinkClick r:id="" action="ppaction://media"/>
            <a:extLst>
              <a:ext uri="{FF2B5EF4-FFF2-40B4-BE49-F238E27FC236}">
                <a16:creationId xmlns:a16="http://schemas.microsoft.com/office/drawing/2014/main" id="{7A4FD7E9-4485-8E2E-8EA9-E89F06759A42}"/>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71640847"/>
      </p:ext>
    </p:extLst>
  </p:cSld>
  <p:clrMapOvr>
    <a:masterClrMapping/>
  </p:clrMapOvr>
  <mc:AlternateContent xmlns:mc="http://schemas.openxmlformats.org/markup-compatibility/2006" xmlns:p14="http://schemas.microsoft.com/office/powerpoint/2010/main">
    <mc:Choice Requires="p14">
      <p:transition spd="slow" p14:dur="2000" advTm="42660"/>
    </mc:Choice>
    <mc:Fallback xmlns="">
      <p:transition spd="slow" advTm="42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9B0F1E-3701-8AF7-74AB-5FEEB85DC7F1}"/>
            </a:ext>
          </a:extLst>
        </p:cNvPr>
        <p:cNvGrpSpPr/>
        <p:nvPr/>
      </p:nvGrpSpPr>
      <p:grpSpPr>
        <a:xfrm>
          <a:off x="0" y="0"/>
          <a:ext cx="0" cy="0"/>
          <a:chOff x="0" y="0"/>
          <a:chExt cx="0" cy="0"/>
        </a:xfrm>
      </p:grpSpPr>
      <p:pic>
        <p:nvPicPr>
          <p:cNvPr id="15" name="図 14">
            <a:extLst>
              <a:ext uri="{FF2B5EF4-FFF2-40B4-BE49-F238E27FC236}">
                <a16:creationId xmlns:a16="http://schemas.microsoft.com/office/drawing/2014/main" id="{04412820-C88A-7744-BB08-F36DC2C22269}"/>
              </a:ext>
            </a:extLst>
          </p:cNvPr>
          <p:cNvPicPr>
            <a:picLocks noChangeAspect="1"/>
          </p:cNvPicPr>
          <p:nvPr/>
        </p:nvPicPr>
        <p:blipFill>
          <a:blip r:embed="rId4"/>
          <a:stretch>
            <a:fillRect/>
          </a:stretch>
        </p:blipFill>
        <p:spPr>
          <a:xfrm>
            <a:off x="112880" y="467425"/>
            <a:ext cx="6760866" cy="6318145"/>
          </a:xfrm>
          <a:prstGeom prst="rect">
            <a:avLst/>
          </a:prstGeom>
          <a:ln w="28575">
            <a:solidFill>
              <a:schemeClr val="tx1"/>
            </a:solidFill>
          </a:ln>
        </p:spPr>
      </p:pic>
      <p:sp>
        <p:nvSpPr>
          <p:cNvPr id="3" name="スライド番号プレースホルダー 4">
            <a:extLst>
              <a:ext uri="{FF2B5EF4-FFF2-40B4-BE49-F238E27FC236}">
                <a16:creationId xmlns:a16="http://schemas.microsoft.com/office/drawing/2014/main" id="{795880B2-102F-26DD-8508-FDB8E8B40FC6}"/>
              </a:ext>
            </a:extLst>
          </p:cNvPr>
          <p:cNvSpPr txBox="1">
            <a:spLocks noGrp="1"/>
          </p:cNvSpPr>
          <p:nvPr/>
        </p:nvSpPr>
        <p:spPr bwMode="auto">
          <a:xfrm>
            <a:off x="10073395" y="630932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E067961-EC55-4815-9B2E-C9E7B8471E1C}" type="slidenum">
              <a:rPr kumimoji="1" lang="en-US" altLang="ja-JP" sz="3200" b="0" i="0" u="none" strike="noStrike" kern="0" cap="none" spc="0" normalizeH="0" baseline="0" noProof="0">
                <a:ln>
                  <a:noFill/>
                </a:ln>
                <a:solidFill>
                  <a:srgbClr val="000000"/>
                </a:solidFill>
                <a:effectLst/>
                <a:uLnTx/>
                <a:uFillTx/>
                <a:latin typeface="ＭＳ Ｐゴシック" charset="-128"/>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1" lang="en-US" altLang="ja-JP" sz="3200" b="0" i="0" u="none" strike="noStrike" kern="0" cap="none" spc="0" normalizeH="0" baseline="0" noProof="0" dirty="0">
              <a:ln>
                <a:noFill/>
              </a:ln>
              <a:solidFill>
                <a:srgbClr val="000000"/>
              </a:solidFill>
              <a:effectLst/>
              <a:uLnTx/>
              <a:uFillTx/>
              <a:latin typeface="ＭＳ Ｐゴシック" charset="-128"/>
              <a:ea typeface="ＭＳ Ｐゴシック" charset="-128"/>
              <a:cs typeface="+mn-cs"/>
            </a:endParaRPr>
          </a:p>
        </p:txBody>
      </p:sp>
      <p:sp>
        <p:nvSpPr>
          <p:cNvPr id="4" name="テキスト ボックス 3">
            <a:extLst>
              <a:ext uri="{FF2B5EF4-FFF2-40B4-BE49-F238E27FC236}">
                <a16:creationId xmlns:a16="http://schemas.microsoft.com/office/drawing/2014/main" id="{01B36A8B-625A-138B-2AE2-A4CAC745FE31}"/>
              </a:ext>
            </a:extLst>
          </p:cNvPr>
          <p:cNvSpPr txBox="1"/>
          <p:nvPr/>
        </p:nvSpPr>
        <p:spPr>
          <a:xfrm>
            <a:off x="0" y="1071"/>
            <a:ext cx="12192000" cy="369332"/>
          </a:xfrm>
          <a:prstGeom prst="rect">
            <a:avLst/>
          </a:prstGeom>
          <a:solidFill>
            <a:srgbClr val="E97132"/>
          </a:solidFill>
          <a:ln w="19050" cap="flat" cmpd="sng" algn="ctr">
            <a:noFill/>
            <a:prstDash val="solid"/>
            <a:miter lim="800000"/>
          </a:ln>
          <a:effectLst/>
        </p:spPr>
        <p:txBody>
          <a:bodyPr wrap="square" rtlCol="0">
            <a:spAutoFit/>
          </a:bodyPr>
          <a:lstStyle/>
          <a:p>
            <a:pPr marL="0" marR="0" lvl="0" indent="0" algn="ctr" defTabSz="417909" eaLnBrk="1" fontAlgn="auto" latinLnBrk="0" hangingPunct="1">
              <a:lnSpc>
                <a:spcPct val="100000"/>
              </a:lnSpc>
              <a:spcBef>
                <a:spcPts val="0"/>
              </a:spcBef>
              <a:spcAft>
                <a:spcPts val="0"/>
              </a:spcAft>
              <a:buClrTx/>
              <a:buSzTx/>
              <a:buFontTx/>
              <a:buNone/>
              <a:tabLst/>
              <a:defRPr/>
            </a:pPr>
            <a:r>
              <a:rPr kumimoji="0" lang="ja-JP" altLang="en-US" sz="1800" b="1" i="0" u="none" strike="noStrike" kern="100" cap="none" spc="0" normalizeH="0" baseline="0" noProof="0" dirty="0">
                <a:ln w="0"/>
                <a:solidFill>
                  <a:prstClr val="white"/>
                </a:solidFill>
                <a:effectLst>
                  <a:outerShdw blurRad="38100" dist="19050" dir="2700000" algn="tl" rotWithShape="0">
                    <a:prstClr val="black">
                      <a:alpha val="40000"/>
                    </a:prstClr>
                  </a:outerShdw>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「別添」記載例 ②　算定に関する事項　　</a:t>
            </a:r>
            <a:r>
              <a:rPr kumimoji="0" lang="en-US" altLang="ja-JP" sz="1800" b="1" i="0" u="none" strike="noStrike" kern="100" cap="none" spc="0" normalizeH="0" baseline="0" noProof="0" dirty="0">
                <a:ln w="0"/>
                <a:solidFill>
                  <a:prstClr val="white"/>
                </a:solidFill>
                <a:effectLst>
                  <a:outerShdw blurRad="38100" dist="19050" dir="2700000" algn="tl" rotWithShape="0">
                    <a:prstClr val="black">
                      <a:alpha val="40000"/>
                    </a:prstClr>
                  </a:outerShdw>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2</a:t>
            </a:r>
            <a:r>
              <a:rPr kumimoji="0" lang="ja-JP" altLang="en-US" sz="1800" b="1" i="0" u="none" strike="noStrike" kern="100" cap="none" spc="0" normalizeH="0" baseline="0" noProof="0" dirty="0">
                <a:ln w="0"/>
                <a:solidFill>
                  <a:prstClr val="white"/>
                </a:solidFill>
                <a:effectLst>
                  <a:outerShdw blurRad="38100" dist="19050" dir="2700000" algn="tl" rotWithShape="0">
                    <a:prstClr val="black">
                      <a:alpha val="40000"/>
                    </a:prstClr>
                  </a:outerShdw>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月中の届出の場合</a:t>
            </a:r>
            <a:endParaRPr kumimoji="0" lang="ja-JP" altLang="ja-JP" sz="1800" b="1" i="0" u="none" strike="noStrike" kern="100" cap="none" spc="0" normalizeH="0" baseline="0" noProof="0" dirty="0">
              <a:ln w="0"/>
              <a:solidFill>
                <a:prstClr val="white"/>
              </a:solidFill>
              <a:effectLst>
                <a:outerShdw blurRad="38100" dist="19050" dir="2700000" algn="tl" rotWithShape="0">
                  <a:prstClr val="black">
                    <a:alpha val="40000"/>
                  </a:prstClr>
                </a:outerShdw>
              </a:effectLst>
              <a:uLnTx/>
              <a:uFillTx/>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5" name="テキスト ボックス 4">
            <a:extLst>
              <a:ext uri="{FF2B5EF4-FFF2-40B4-BE49-F238E27FC236}">
                <a16:creationId xmlns:a16="http://schemas.microsoft.com/office/drawing/2014/main" id="{1A9A8A8E-DE06-BBDD-1D7E-050358AA5818}"/>
              </a:ext>
            </a:extLst>
          </p:cNvPr>
          <p:cNvSpPr txBox="1"/>
          <p:nvPr/>
        </p:nvSpPr>
        <p:spPr>
          <a:xfrm>
            <a:off x="7210833" y="1624680"/>
            <a:ext cx="4680520" cy="800219"/>
          </a:xfrm>
          <a:prstGeom prst="rect">
            <a:avLst/>
          </a:prstGeom>
          <a:solidFill>
            <a:srgbClr val="D8F3FC"/>
          </a:solidFill>
          <a:ln w="28575">
            <a:solidFill>
              <a:srgbClr val="00B0F0"/>
            </a:solidFill>
          </a:ln>
        </p:spPr>
        <p:txBody>
          <a:bodyPr wrap="square" rtlCol="0">
            <a:spAutoFit/>
          </a:bodyPr>
          <a:lstStyle/>
          <a:p>
            <a:pPr defTabSz="457200"/>
            <a:r>
              <a:rPr lang="ja-JP" altLang="en-US" sz="1400" b="1" dirty="0">
                <a:solidFill>
                  <a:prstClr val="black"/>
                </a:solidFill>
                <a:latin typeface="Aptos" panose="02110004020202020204"/>
                <a:ea typeface="游ゴシック" panose="020B0400000000000000" pitchFamily="50" charset="-128"/>
              </a:rPr>
              <a:t>③～⑥：原則、直近１か月間の初再診料の算定回数の実績等を入力します。</a:t>
            </a:r>
            <a:endParaRPr lang="en-US" altLang="ja-JP" sz="1400" b="1" dirty="0">
              <a:solidFill>
                <a:prstClr val="black"/>
              </a:solidFill>
              <a:latin typeface="Aptos" panose="02110004020202020204"/>
              <a:ea typeface="游ゴシック" panose="020B0400000000000000" pitchFamily="50" charset="-128"/>
            </a:endParaRPr>
          </a:p>
          <a:p>
            <a:pPr defTabSz="457200"/>
            <a:r>
              <a:rPr lang="en-US" altLang="ja-JP" sz="900" b="1" dirty="0">
                <a:solidFill>
                  <a:srgbClr val="0070C0"/>
                </a:solidFill>
                <a:latin typeface="Aptos" panose="02110004020202020204"/>
                <a:ea typeface="游ゴシック" panose="020B0400000000000000" pitchFamily="50" charset="-128"/>
              </a:rPr>
              <a:t>※</a:t>
            </a:r>
            <a:r>
              <a:rPr lang="ja-JP" altLang="en-US" sz="900" b="1" dirty="0">
                <a:solidFill>
                  <a:srgbClr val="0070C0"/>
                </a:solidFill>
                <a:latin typeface="Aptos" panose="02110004020202020204"/>
                <a:ea typeface="游ゴシック" panose="020B0400000000000000" pitchFamily="50" charset="-128"/>
              </a:rPr>
              <a:t>直近１か月間の算定実績が通常と大きく異なる場合は、直近３か月間の平均算定回数に代替するなど、適宜、合理的な方法で算出して差し支えありません。</a:t>
            </a:r>
          </a:p>
        </p:txBody>
      </p:sp>
      <p:sp>
        <p:nvSpPr>
          <p:cNvPr id="6" name="テキスト ボックス 5">
            <a:extLst>
              <a:ext uri="{FF2B5EF4-FFF2-40B4-BE49-F238E27FC236}">
                <a16:creationId xmlns:a16="http://schemas.microsoft.com/office/drawing/2014/main" id="{23044F7E-DF83-D938-C59B-D0822014386E}"/>
              </a:ext>
            </a:extLst>
          </p:cNvPr>
          <p:cNvSpPr txBox="1"/>
          <p:nvPr/>
        </p:nvSpPr>
        <p:spPr>
          <a:xfrm>
            <a:off x="7210833" y="2792926"/>
            <a:ext cx="4824536" cy="954107"/>
          </a:xfrm>
          <a:prstGeom prst="rect">
            <a:avLst/>
          </a:prstGeom>
          <a:solidFill>
            <a:srgbClr val="D8F3FC"/>
          </a:solidFill>
          <a:ln w="28575">
            <a:solidFill>
              <a:srgbClr val="00B0F0"/>
            </a:solidFill>
          </a:ln>
        </p:spPr>
        <p:txBody>
          <a:bodyPr wrap="square" rtlCol="0">
            <a:spAutoFit/>
          </a:bodyPr>
          <a:lstStyle/>
          <a:p>
            <a:pPr defTabSz="457200"/>
            <a:r>
              <a:rPr lang="ja-JP" altLang="en-US" sz="1400" b="1" dirty="0">
                <a:solidFill>
                  <a:prstClr val="black"/>
                </a:solidFill>
                <a:latin typeface="Aptos" panose="02110004020202020204"/>
                <a:ea typeface="游ゴシック" panose="020B0400000000000000" pitchFamily="50" charset="-128"/>
              </a:rPr>
              <a:t>⑪：初回届出時は０と記載します。</a:t>
            </a:r>
            <a:endParaRPr lang="en-US" altLang="ja-JP" sz="1400" b="1" dirty="0">
              <a:solidFill>
                <a:prstClr val="black"/>
              </a:solidFill>
              <a:latin typeface="Aptos" panose="02110004020202020204"/>
              <a:ea typeface="游ゴシック" panose="020B0400000000000000" pitchFamily="50" charset="-128"/>
            </a:endParaRPr>
          </a:p>
          <a:p>
            <a:pPr marL="180975" indent="-144000" defTabSz="457200"/>
            <a:r>
              <a:rPr lang="en-US" altLang="ja-JP" sz="1050" b="1" dirty="0">
                <a:solidFill>
                  <a:srgbClr val="0070C0"/>
                </a:solidFill>
                <a:latin typeface="Aptos" panose="02110004020202020204"/>
                <a:ea typeface="游ゴシック" panose="020B0400000000000000" pitchFamily="50" charset="-128"/>
              </a:rPr>
              <a:t>※</a:t>
            </a:r>
            <a:r>
              <a:rPr lang="ja-JP" altLang="en-US" sz="1050" b="1" dirty="0">
                <a:solidFill>
                  <a:srgbClr val="0070C0"/>
                </a:solidFill>
                <a:latin typeface="Aptos" panose="02110004020202020204"/>
                <a:ea typeface="游ゴシック" panose="020B0400000000000000" pitchFamily="50" charset="-128"/>
              </a:rPr>
              <a:t>なお、ベースアップ評価料の算定金額の一部を繰り越すことで、次年度の賃上げ額を引き上げることも可能ですが、繰り越しはせず、今年度の賃上げ額を次年度も継続するほうが、賃金規程の見直し等も不要なため、シンプルに対応できます。</a:t>
            </a:r>
            <a:endParaRPr lang="en-US" altLang="ja-JP" sz="1050" b="1" dirty="0">
              <a:solidFill>
                <a:srgbClr val="0070C0"/>
              </a:solidFill>
              <a:latin typeface="Aptos" panose="02110004020202020204"/>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EBA42823-EB7F-C7A1-0D68-3C988427255C}"/>
              </a:ext>
            </a:extLst>
          </p:cNvPr>
          <p:cNvSpPr txBox="1"/>
          <p:nvPr/>
        </p:nvSpPr>
        <p:spPr>
          <a:xfrm>
            <a:off x="7308423" y="4694796"/>
            <a:ext cx="4726946" cy="523220"/>
          </a:xfrm>
          <a:prstGeom prst="rect">
            <a:avLst/>
          </a:prstGeom>
          <a:solidFill>
            <a:srgbClr val="D8F3FC"/>
          </a:solidFill>
          <a:ln w="28575">
            <a:solidFill>
              <a:srgbClr val="00B0F0"/>
            </a:solidFill>
          </a:ln>
        </p:spPr>
        <p:txBody>
          <a:bodyPr wrap="square" rtlCol="0">
            <a:spAutoFit/>
          </a:bodyPr>
          <a:lstStyle/>
          <a:p>
            <a:pPr defTabSz="457200"/>
            <a:r>
              <a:rPr lang="ja-JP" altLang="en-US" sz="1400" b="1" dirty="0">
                <a:solidFill>
                  <a:prstClr val="black"/>
                </a:solidFill>
                <a:latin typeface="Aptos" panose="02110004020202020204"/>
                <a:ea typeface="游ゴシック" panose="020B0400000000000000" pitchFamily="50" charset="-128"/>
              </a:rPr>
              <a:t>⑫：初診料等の算定回数を入力すると、１か月当たりのベースアップ評価料</a:t>
            </a:r>
            <a:r>
              <a:rPr lang="en-US" altLang="ja-JP" sz="1400" b="1" dirty="0">
                <a:solidFill>
                  <a:prstClr val="black"/>
                </a:solidFill>
                <a:latin typeface="Aptos" panose="02110004020202020204"/>
                <a:ea typeface="游ゴシック" panose="020B0400000000000000" pitchFamily="50" charset="-128"/>
              </a:rPr>
              <a:t>(Ⅰ)</a:t>
            </a:r>
            <a:r>
              <a:rPr lang="ja-JP" altLang="en-US" sz="1400" b="1" dirty="0">
                <a:solidFill>
                  <a:prstClr val="black"/>
                </a:solidFill>
                <a:latin typeface="Aptos" panose="02110004020202020204"/>
                <a:ea typeface="游ゴシック" panose="020B0400000000000000" pitchFamily="50" charset="-128"/>
              </a:rPr>
              <a:t>の算定金額が自動計算されます。</a:t>
            </a:r>
            <a:endParaRPr lang="en-US" altLang="ja-JP" sz="1400" b="1" dirty="0">
              <a:solidFill>
                <a:prstClr val="black"/>
              </a:solidFill>
              <a:latin typeface="Aptos" panose="02110004020202020204"/>
              <a:ea typeface="游ゴシック" panose="020B0400000000000000" pitchFamily="50" charset="-128"/>
            </a:endParaRPr>
          </a:p>
        </p:txBody>
      </p:sp>
      <p:graphicFrame>
        <p:nvGraphicFramePr>
          <p:cNvPr id="8" name="表 7">
            <a:extLst>
              <a:ext uri="{FF2B5EF4-FFF2-40B4-BE49-F238E27FC236}">
                <a16:creationId xmlns:a16="http://schemas.microsoft.com/office/drawing/2014/main" id="{910EF9F2-C8BE-60C0-4ED8-08DEFE840B7F}"/>
              </a:ext>
            </a:extLst>
          </p:cNvPr>
          <p:cNvGraphicFramePr>
            <a:graphicFrameLocks noGrp="1"/>
          </p:cNvGraphicFramePr>
          <p:nvPr>
            <p:extLst>
              <p:ext uri="{D42A27DB-BD31-4B8C-83A1-F6EECF244321}">
                <p14:modId xmlns:p14="http://schemas.microsoft.com/office/powerpoint/2010/main" val="2063402464"/>
              </p:ext>
            </p:extLst>
          </p:nvPr>
        </p:nvGraphicFramePr>
        <p:xfrm>
          <a:off x="7006595" y="5657273"/>
          <a:ext cx="5072525" cy="649960"/>
        </p:xfrm>
        <a:graphic>
          <a:graphicData uri="http://schemas.openxmlformats.org/drawingml/2006/table">
            <a:tbl>
              <a:tblPr firstRow="1" bandRow="1"/>
              <a:tblGrid>
                <a:gridCol w="3770352">
                  <a:extLst>
                    <a:ext uri="{9D8B030D-6E8A-4147-A177-3AD203B41FA5}">
                      <a16:colId xmlns:a16="http://schemas.microsoft.com/office/drawing/2014/main" val="670504124"/>
                    </a:ext>
                  </a:extLst>
                </a:gridCol>
                <a:gridCol w="318135">
                  <a:extLst>
                    <a:ext uri="{9D8B030D-6E8A-4147-A177-3AD203B41FA5}">
                      <a16:colId xmlns:a16="http://schemas.microsoft.com/office/drawing/2014/main" val="2758419447"/>
                    </a:ext>
                  </a:extLst>
                </a:gridCol>
                <a:gridCol w="984038">
                  <a:extLst>
                    <a:ext uri="{9D8B030D-6E8A-4147-A177-3AD203B41FA5}">
                      <a16:colId xmlns:a16="http://schemas.microsoft.com/office/drawing/2014/main" val="261292023"/>
                    </a:ext>
                  </a:extLst>
                </a:gridCol>
              </a:tblGrid>
              <a:tr h="204019">
                <a:tc>
                  <a:txBody>
                    <a:bodyPr/>
                    <a:lstStyle>
                      <a:lvl1pPr marL="0" algn="l" defTabSz="990570" rtl="0" eaLnBrk="1" latinLnBrk="0" hangingPunct="1">
                        <a:defRPr kumimoji="1" sz="1950" b="1" kern="1200">
                          <a:solidFill>
                            <a:schemeClr val="lt1"/>
                          </a:solidFill>
                          <a:latin typeface="Aptos" panose="02110004020202020204"/>
                        </a:defRPr>
                      </a:lvl1pPr>
                      <a:lvl2pPr marL="495285" algn="l" defTabSz="990570" rtl="0" eaLnBrk="1" latinLnBrk="0" hangingPunct="1">
                        <a:defRPr kumimoji="1" sz="1950" b="1" kern="1200">
                          <a:solidFill>
                            <a:schemeClr val="lt1"/>
                          </a:solidFill>
                          <a:latin typeface="Aptos" panose="02110004020202020204"/>
                        </a:defRPr>
                      </a:lvl2pPr>
                      <a:lvl3pPr marL="990570" algn="l" defTabSz="990570" rtl="0" eaLnBrk="1" latinLnBrk="0" hangingPunct="1">
                        <a:defRPr kumimoji="1" sz="1950" b="1" kern="1200">
                          <a:solidFill>
                            <a:schemeClr val="lt1"/>
                          </a:solidFill>
                          <a:latin typeface="Aptos" panose="02110004020202020204"/>
                        </a:defRPr>
                      </a:lvl3pPr>
                      <a:lvl4pPr marL="1485854" algn="l" defTabSz="990570" rtl="0" eaLnBrk="1" latinLnBrk="0" hangingPunct="1">
                        <a:defRPr kumimoji="1" sz="1950" b="1" kern="1200">
                          <a:solidFill>
                            <a:schemeClr val="lt1"/>
                          </a:solidFill>
                          <a:latin typeface="Aptos" panose="02110004020202020204"/>
                        </a:defRPr>
                      </a:lvl4pPr>
                      <a:lvl5pPr marL="1981139" algn="l" defTabSz="990570" rtl="0" eaLnBrk="1" latinLnBrk="0" hangingPunct="1">
                        <a:defRPr kumimoji="1" sz="1950" b="1" kern="1200">
                          <a:solidFill>
                            <a:schemeClr val="lt1"/>
                          </a:solidFill>
                          <a:latin typeface="Aptos" panose="02110004020202020204"/>
                        </a:defRPr>
                      </a:lvl5pPr>
                      <a:lvl6pPr marL="2476424" algn="l" defTabSz="990570" rtl="0" eaLnBrk="1" latinLnBrk="0" hangingPunct="1">
                        <a:defRPr kumimoji="1" sz="1950" b="1" kern="1200">
                          <a:solidFill>
                            <a:schemeClr val="lt1"/>
                          </a:solidFill>
                          <a:latin typeface="Aptos" panose="02110004020202020204"/>
                        </a:defRPr>
                      </a:lvl6pPr>
                      <a:lvl7pPr marL="2971709" algn="l" defTabSz="990570" rtl="0" eaLnBrk="1" latinLnBrk="0" hangingPunct="1">
                        <a:defRPr kumimoji="1" sz="1950" b="1" kern="1200">
                          <a:solidFill>
                            <a:schemeClr val="lt1"/>
                          </a:solidFill>
                          <a:latin typeface="Aptos" panose="02110004020202020204"/>
                        </a:defRPr>
                      </a:lvl7pPr>
                      <a:lvl8pPr marL="3466993" algn="l" defTabSz="990570" rtl="0" eaLnBrk="1" latinLnBrk="0" hangingPunct="1">
                        <a:defRPr kumimoji="1" sz="1950" b="1" kern="1200">
                          <a:solidFill>
                            <a:schemeClr val="lt1"/>
                          </a:solidFill>
                          <a:latin typeface="Aptos" panose="02110004020202020204"/>
                        </a:defRPr>
                      </a:lvl8pPr>
                      <a:lvl9pPr marL="3962278" algn="l" defTabSz="990570" rtl="0" eaLnBrk="1" latinLnBrk="0" hangingPunct="1">
                        <a:defRPr kumimoji="1" sz="1950" b="1" kern="1200">
                          <a:solidFill>
                            <a:schemeClr val="lt1"/>
                          </a:solidFill>
                          <a:latin typeface="Aptos" panose="02110004020202020204"/>
                        </a:defRPr>
                      </a:lvl9pPr>
                    </a:lstStyle>
                    <a:p>
                      <a:pPr algn="r"/>
                      <a:r>
                        <a:rPr kumimoji="1" lang="ja-JP" altLang="en-US" sz="9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rPr>
                        <a:t>初診料の算定回数（</a:t>
                      </a:r>
                      <a:r>
                        <a:rPr kumimoji="1" lang="en-US" altLang="ja-JP" sz="9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rPr>
                        <a:t>100</a:t>
                      </a:r>
                      <a:r>
                        <a:rPr kumimoji="1" lang="ja-JP" altLang="en-US" sz="9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rPr>
                        <a:t>回）</a:t>
                      </a:r>
                      <a:r>
                        <a:rPr kumimoji="1" lang="en-US" altLang="ja-JP" sz="9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rPr>
                        <a:t>×</a:t>
                      </a:r>
                      <a:r>
                        <a:rPr kumimoji="1" lang="ja-JP" altLang="en-US" sz="9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rPr>
                        <a:t>外来・在宅ベースアップ評価料（</a:t>
                      </a:r>
                      <a:r>
                        <a:rPr kumimoji="1" lang="en-US" altLang="ja-JP" sz="9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rPr>
                        <a:t>Ⅰ</a:t>
                      </a:r>
                      <a:r>
                        <a:rPr kumimoji="1" lang="ja-JP" altLang="en-US" sz="9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rPr>
                        <a:t>）初診時 ６点</a:t>
                      </a:r>
                      <a:endParaRPr kumimoji="1" lang="ja-JP" altLang="en-US" sz="900" b="1" dirty="0">
                        <a:solidFill>
                          <a:srgbClr val="0070C0"/>
                        </a:solidFill>
                        <a:latin typeface="+mn-ea"/>
                        <a:ea typeface="+mn-e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90570" rtl="0" eaLnBrk="1" latinLnBrk="0" hangingPunct="1">
                        <a:defRPr kumimoji="1" sz="1950" b="1" kern="1200">
                          <a:solidFill>
                            <a:schemeClr val="lt1"/>
                          </a:solidFill>
                          <a:latin typeface="Aptos" panose="02110004020202020204"/>
                        </a:defRPr>
                      </a:lvl1pPr>
                      <a:lvl2pPr marL="495285" algn="l" defTabSz="990570" rtl="0" eaLnBrk="1" latinLnBrk="0" hangingPunct="1">
                        <a:defRPr kumimoji="1" sz="1950" b="1" kern="1200">
                          <a:solidFill>
                            <a:schemeClr val="lt1"/>
                          </a:solidFill>
                          <a:latin typeface="Aptos" panose="02110004020202020204"/>
                        </a:defRPr>
                      </a:lvl2pPr>
                      <a:lvl3pPr marL="990570" algn="l" defTabSz="990570" rtl="0" eaLnBrk="1" latinLnBrk="0" hangingPunct="1">
                        <a:defRPr kumimoji="1" sz="1950" b="1" kern="1200">
                          <a:solidFill>
                            <a:schemeClr val="lt1"/>
                          </a:solidFill>
                          <a:latin typeface="Aptos" panose="02110004020202020204"/>
                        </a:defRPr>
                      </a:lvl3pPr>
                      <a:lvl4pPr marL="1485854" algn="l" defTabSz="990570" rtl="0" eaLnBrk="1" latinLnBrk="0" hangingPunct="1">
                        <a:defRPr kumimoji="1" sz="1950" b="1" kern="1200">
                          <a:solidFill>
                            <a:schemeClr val="lt1"/>
                          </a:solidFill>
                          <a:latin typeface="Aptos" panose="02110004020202020204"/>
                        </a:defRPr>
                      </a:lvl4pPr>
                      <a:lvl5pPr marL="1981139" algn="l" defTabSz="990570" rtl="0" eaLnBrk="1" latinLnBrk="0" hangingPunct="1">
                        <a:defRPr kumimoji="1" sz="1950" b="1" kern="1200">
                          <a:solidFill>
                            <a:schemeClr val="lt1"/>
                          </a:solidFill>
                          <a:latin typeface="Aptos" panose="02110004020202020204"/>
                        </a:defRPr>
                      </a:lvl5pPr>
                      <a:lvl6pPr marL="2476424" algn="l" defTabSz="990570" rtl="0" eaLnBrk="1" latinLnBrk="0" hangingPunct="1">
                        <a:defRPr kumimoji="1" sz="1950" b="1" kern="1200">
                          <a:solidFill>
                            <a:schemeClr val="lt1"/>
                          </a:solidFill>
                          <a:latin typeface="Aptos" panose="02110004020202020204"/>
                        </a:defRPr>
                      </a:lvl6pPr>
                      <a:lvl7pPr marL="2971709" algn="l" defTabSz="990570" rtl="0" eaLnBrk="1" latinLnBrk="0" hangingPunct="1">
                        <a:defRPr kumimoji="1" sz="1950" b="1" kern="1200">
                          <a:solidFill>
                            <a:schemeClr val="lt1"/>
                          </a:solidFill>
                          <a:latin typeface="Aptos" panose="02110004020202020204"/>
                        </a:defRPr>
                      </a:lvl7pPr>
                      <a:lvl8pPr marL="3466993" algn="l" defTabSz="990570" rtl="0" eaLnBrk="1" latinLnBrk="0" hangingPunct="1">
                        <a:defRPr kumimoji="1" sz="1950" b="1" kern="1200">
                          <a:solidFill>
                            <a:schemeClr val="lt1"/>
                          </a:solidFill>
                          <a:latin typeface="Aptos" panose="02110004020202020204"/>
                        </a:defRPr>
                      </a:lvl8pPr>
                      <a:lvl9pPr marL="3962278" algn="l" defTabSz="990570" rtl="0" eaLnBrk="1" latinLnBrk="0" hangingPunct="1">
                        <a:defRPr kumimoji="1" sz="1950" b="1" kern="1200">
                          <a:solidFill>
                            <a:schemeClr val="lt1"/>
                          </a:solidFill>
                          <a:latin typeface="Aptos" panose="02110004020202020204"/>
                        </a:defRPr>
                      </a:lvl9pPr>
                    </a:lstStyle>
                    <a:p>
                      <a:pPr algn="ctr"/>
                      <a:r>
                        <a:rPr kumimoji="1" lang="ja-JP" altLang="en-US" sz="9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rPr>
                        <a:t>＝</a:t>
                      </a:r>
                      <a:endParaRPr kumimoji="1" lang="ja-JP" altLang="en-US" sz="900" b="1" dirty="0">
                        <a:solidFill>
                          <a:srgbClr val="0070C0"/>
                        </a:solidFill>
                        <a:latin typeface="+mn-ea"/>
                        <a:ea typeface="+mn-e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90570" rtl="0" eaLnBrk="1" latinLnBrk="0" hangingPunct="1">
                        <a:defRPr kumimoji="1" sz="1950" b="1" kern="1200">
                          <a:solidFill>
                            <a:schemeClr val="lt1"/>
                          </a:solidFill>
                          <a:latin typeface="Aptos" panose="02110004020202020204"/>
                        </a:defRPr>
                      </a:lvl1pPr>
                      <a:lvl2pPr marL="495285" algn="l" defTabSz="990570" rtl="0" eaLnBrk="1" latinLnBrk="0" hangingPunct="1">
                        <a:defRPr kumimoji="1" sz="1950" b="1" kern="1200">
                          <a:solidFill>
                            <a:schemeClr val="lt1"/>
                          </a:solidFill>
                          <a:latin typeface="Aptos" panose="02110004020202020204"/>
                        </a:defRPr>
                      </a:lvl2pPr>
                      <a:lvl3pPr marL="990570" algn="l" defTabSz="990570" rtl="0" eaLnBrk="1" latinLnBrk="0" hangingPunct="1">
                        <a:defRPr kumimoji="1" sz="1950" b="1" kern="1200">
                          <a:solidFill>
                            <a:schemeClr val="lt1"/>
                          </a:solidFill>
                          <a:latin typeface="Aptos" panose="02110004020202020204"/>
                        </a:defRPr>
                      </a:lvl3pPr>
                      <a:lvl4pPr marL="1485854" algn="l" defTabSz="990570" rtl="0" eaLnBrk="1" latinLnBrk="0" hangingPunct="1">
                        <a:defRPr kumimoji="1" sz="1950" b="1" kern="1200">
                          <a:solidFill>
                            <a:schemeClr val="lt1"/>
                          </a:solidFill>
                          <a:latin typeface="Aptos" panose="02110004020202020204"/>
                        </a:defRPr>
                      </a:lvl4pPr>
                      <a:lvl5pPr marL="1981139" algn="l" defTabSz="990570" rtl="0" eaLnBrk="1" latinLnBrk="0" hangingPunct="1">
                        <a:defRPr kumimoji="1" sz="1950" b="1" kern="1200">
                          <a:solidFill>
                            <a:schemeClr val="lt1"/>
                          </a:solidFill>
                          <a:latin typeface="Aptos" panose="02110004020202020204"/>
                        </a:defRPr>
                      </a:lvl5pPr>
                      <a:lvl6pPr marL="2476424" algn="l" defTabSz="990570" rtl="0" eaLnBrk="1" latinLnBrk="0" hangingPunct="1">
                        <a:defRPr kumimoji="1" sz="1950" b="1" kern="1200">
                          <a:solidFill>
                            <a:schemeClr val="lt1"/>
                          </a:solidFill>
                          <a:latin typeface="Aptos" panose="02110004020202020204"/>
                        </a:defRPr>
                      </a:lvl6pPr>
                      <a:lvl7pPr marL="2971709" algn="l" defTabSz="990570" rtl="0" eaLnBrk="1" latinLnBrk="0" hangingPunct="1">
                        <a:defRPr kumimoji="1" sz="1950" b="1" kern="1200">
                          <a:solidFill>
                            <a:schemeClr val="lt1"/>
                          </a:solidFill>
                          <a:latin typeface="Aptos" panose="02110004020202020204"/>
                        </a:defRPr>
                      </a:lvl7pPr>
                      <a:lvl8pPr marL="3466993" algn="l" defTabSz="990570" rtl="0" eaLnBrk="1" latinLnBrk="0" hangingPunct="1">
                        <a:defRPr kumimoji="1" sz="1950" b="1" kern="1200">
                          <a:solidFill>
                            <a:schemeClr val="lt1"/>
                          </a:solidFill>
                          <a:latin typeface="Aptos" panose="02110004020202020204"/>
                        </a:defRPr>
                      </a:lvl8pPr>
                      <a:lvl9pPr marL="3962278" algn="l" defTabSz="990570" rtl="0" eaLnBrk="1" latinLnBrk="0" hangingPunct="1">
                        <a:defRPr kumimoji="1" sz="1950" b="1" kern="1200">
                          <a:solidFill>
                            <a:schemeClr val="lt1"/>
                          </a:solidFill>
                          <a:latin typeface="Aptos" panose="02110004020202020204"/>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en-US" altLang="ja-JP" sz="9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rPr>
                        <a:t>600</a:t>
                      </a:r>
                      <a:r>
                        <a:rPr kumimoji="1" lang="ja-JP" altLang="en-US" sz="9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rPr>
                        <a:t>点   （</a:t>
                      </a:r>
                      <a:r>
                        <a:rPr kumimoji="1" lang="en-US" altLang="ja-JP" sz="9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rPr>
                        <a:t>6,000</a:t>
                      </a:r>
                      <a:r>
                        <a:rPr kumimoji="1" lang="ja-JP" altLang="en-US" sz="9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rPr>
                        <a:t>円）</a:t>
                      </a:r>
                      <a:endParaRPr kumimoji="1" lang="en-US" altLang="ja-JP" sz="9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76070223"/>
                  </a:ext>
                </a:extLst>
              </a:tr>
              <a:tr h="170137">
                <a:tc>
                  <a:txBody>
                    <a:bodyPr/>
                    <a:lstStyle>
                      <a:lvl1pPr marL="0" algn="l" defTabSz="990570" rtl="0" eaLnBrk="1" latinLnBrk="0" hangingPunct="1">
                        <a:defRPr kumimoji="1" sz="1950" kern="1200">
                          <a:solidFill>
                            <a:schemeClr val="dk1"/>
                          </a:solidFill>
                          <a:latin typeface="Aptos" panose="02110004020202020204"/>
                        </a:defRPr>
                      </a:lvl1pPr>
                      <a:lvl2pPr marL="495285" algn="l" defTabSz="990570" rtl="0" eaLnBrk="1" latinLnBrk="0" hangingPunct="1">
                        <a:defRPr kumimoji="1" sz="1950" kern="1200">
                          <a:solidFill>
                            <a:schemeClr val="dk1"/>
                          </a:solidFill>
                          <a:latin typeface="Aptos" panose="02110004020202020204"/>
                        </a:defRPr>
                      </a:lvl2pPr>
                      <a:lvl3pPr marL="990570" algn="l" defTabSz="990570" rtl="0" eaLnBrk="1" latinLnBrk="0" hangingPunct="1">
                        <a:defRPr kumimoji="1" sz="1950" kern="1200">
                          <a:solidFill>
                            <a:schemeClr val="dk1"/>
                          </a:solidFill>
                          <a:latin typeface="Aptos" panose="02110004020202020204"/>
                        </a:defRPr>
                      </a:lvl3pPr>
                      <a:lvl4pPr marL="1485854" algn="l" defTabSz="990570" rtl="0" eaLnBrk="1" latinLnBrk="0" hangingPunct="1">
                        <a:defRPr kumimoji="1" sz="1950" kern="1200">
                          <a:solidFill>
                            <a:schemeClr val="dk1"/>
                          </a:solidFill>
                          <a:latin typeface="Aptos" panose="02110004020202020204"/>
                        </a:defRPr>
                      </a:lvl4pPr>
                      <a:lvl5pPr marL="1981139" algn="l" defTabSz="990570" rtl="0" eaLnBrk="1" latinLnBrk="0" hangingPunct="1">
                        <a:defRPr kumimoji="1" sz="1950" kern="1200">
                          <a:solidFill>
                            <a:schemeClr val="dk1"/>
                          </a:solidFill>
                          <a:latin typeface="Aptos" panose="02110004020202020204"/>
                        </a:defRPr>
                      </a:lvl5pPr>
                      <a:lvl6pPr marL="2476424" algn="l" defTabSz="990570" rtl="0" eaLnBrk="1" latinLnBrk="0" hangingPunct="1">
                        <a:defRPr kumimoji="1" sz="1950" kern="1200">
                          <a:solidFill>
                            <a:schemeClr val="dk1"/>
                          </a:solidFill>
                          <a:latin typeface="Aptos" panose="02110004020202020204"/>
                        </a:defRPr>
                      </a:lvl6pPr>
                      <a:lvl7pPr marL="2971709" algn="l" defTabSz="990570" rtl="0" eaLnBrk="1" latinLnBrk="0" hangingPunct="1">
                        <a:defRPr kumimoji="1" sz="1950" kern="1200">
                          <a:solidFill>
                            <a:schemeClr val="dk1"/>
                          </a:solidFill>
                          <a:latin typeface="Aptos" panose="02110004020202020204"/>
                        </a:defRPr>
                      </a:lvl7pPr>
                      <a:lvl8pPr marL="3466993" algn="l" defTabSz="990570" rtl="0" eaLnBrk="1" latinLnBrk="0" hangingPunct="1">
                        <a:defRPr kumimoji="1" sz="1950" kern="1200">
                          <a:solidFill>
                            <a:schemeClr val="dk1"/>
                          </a:solidFill>
                          <a:latin typeface="Aptos" panose="02110004020202020204"/>
                        </a:defRPr>
                      </a:lvl8pPr>
                      <a:lvl9pPr marL="3962278" algn="l" defTabSz="990570" rtl="0" eaLnBrk="1" latinLnBrk="0" hangingPunct="1">
                        <a:defRPr kumimoji="1" sz="1950" kern="1200">
                          <a:solidFill>
                            <a:schemeClr val="dk1"/>
                          </a:solidFill>
                          <a:latin typeface="Aptos" panose="02110004020202020204"/>
                        </a:defRPr>
                      </a:lvl9pPr>
                    </a:lstStyle>
                    <a:p>
                      <a:pPr algn="r"/>
                      <a:r>
                        <a:rPr kumimoji="1" lang="ja-JP" altLang="en-US" sz="9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rPr>
                        <a:t>再診料の算定回数（</a:t>
                      </a:r>
                      <a:r>
                        <a:rPr kumimoji="1" lang="en-US" altLang="ja-JP" sz="9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rPr>
                        <a:t>500</a:t>
                      </a:r>
                      <a:r>
                        <a:rPr kumimoji="1" lang="ja-JP" altLang="en-US" sz="9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rPr>
                        <a:t>回）</a:t>
                      </a:r>
                      <a:r>
                        <a:rPr kumimoji="1" lang="en-US" altLang="ja-JP" sz="9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rPr>
                        <a:t>×</a:t>
                      </a:r>
                      <a:r>
                        <a:rPr kumimoji="1" lang="ja-JP" altLang="en-US" sz="9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rPr>
                        <a:t>外来・在宅ベースアップ評価料（</a:t>
                      </a:r>
                      <a:r>
                        <a:rPr kumimoji="1" lang="en-US" altLang="ja-JP" sz="9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rPr>
                        <a:t>Ⅰ</a:t>
                      </a:r>
                      <a:r>
                        <a:rPr kumimoji="1" lang="ja-JP" altLang="en-US" sz="9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rPr>
                        <a:t>）再診時 ２点</a:t>
                      </a:r>
                      <a:endParaRPr kumimoji="1" lang="ja-JP" altLang="en-US" sz="900" b="1" dirty="0">
                        <a:solidFill>
                          <a:srgbClr val="0070C0"/>
                        </a:solidFill>
                        <a:latin typeface="+mn-ea"/>
                        <a:ea typeface="+mn-e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90570" rtl="0" eaLnBrk="1" latinLnBrk="0" hangingPunct="1">
                        <a:defRPr kumimoji="1" sz="1950" kern="1200">
                          <a:solidFill>
                            <a:schemeClr val="dk1"/>
                          </a:solidFill>
                          <a:latin typeface="Aptos" panose="02110004020202020204"/>
                        </a:defRPr>
                      </a:lvl1pPr>
                      <a:lvl2pPr marL="495285" algn="l" defTabSz="990570" rtl="0" eaLnBrk="1" latinLnBrk="0" hangingPunct="1">
                        <a:defRPr kumimoji="1" sz="1950" kern="1200">
                          <a:solidFill>
                            <a:schemeClr val="dk1"/>
                          </a:solidFill>
                          <a:latin typeface="Aptos" panose="02110004020202020204"/>
                        </a:defRPr>
                      </a:lvl2pPr>
                      <a:lvl3pPr marL="990570" algn="l" defTabSz="990570" rtl="0" eaLnBrk="1" latinLnBrk="0" hangingPunct="1">
                        <a:defRPr kumimoji="1" sz="1950" kern="1200">
                          <a:solidFill>
                            <a:schemeClr val="dk1"/>
                          </a:solidFill>
                          <a:latin typeface="Aptos" panose="02110004020202020204"/>
                        </a:defRPr>
                      </a:lvl3pPr>
                      <a:lvl4pPr marL="1485854" algn="l" defTabSz="990570" rtl="0" eaLnBrk="1" latinLnBrk="0" hangingPunct="1">
                        <a:defRPr kumimoji="1" sz="1950" kern="1200">
                          <a:solidFill>
                            <a:schemeClr val="dk1"/>
                          </a:solidFill>
                          <a:latin typeface="Aptos" panose="02110004020202020204"/>
                        </a:defRPr>
                      </a:lvl4pPr>
                      <a:lvl5pPr marL="1981139" algn="l" defTabSz="990570" rtl="0" eaLnBrk="1" latinLnBrk="0" hangingPunct="1">
                        <a:defRPr kumimoji="1" sz="1950" kern="1200">
                          <a:solidFill>
                            <a:schemeClr val="dk1"/>
                          </a:solidFill>
                          <a:latin typeface="Aptos" panose="02110004020202020204"/>
                        </a:defRPr>
                      </a:lvl5pPr>
                      <a:lvl6pPr marL="2476424" algn="l" defTabSz="990570" rtl="0" eaLnBrk="1" latinLnBrk="0" hangingPunct="1">
                        <a:defRPr kumimoji="1" sz="1950" kern="1200">
                          <a:solidFill>
                            <a:schemeClr val="dk1"/>
                          </a:solidFill>
                          <a:latin typeface="Aptos" panose="02110004020202020204"/>
                        </a:defRPr>
                      </a:lvl6pPr>
                      <a:lvl7pPr marL="2971709" algn="l" defTabSz="990570" rtl="0" eaLnBrk="1" latinLnBrk="0" hangingPunct="1">
                        <a:defRPr kumimoji="1" sz="1950" kern="1200">
                          <a:solidFill>
                            <a:schemeClr val="dk1"/>
                          </a:solidFill>
                          <a:latin typeface="Aptos" panose="02110004020202020204"/>
                        </a:defRPr>
                      </a:lvl7pPr>
                      <a:lvl8pPr marL="3466993" algn="l" defTabSz="990570" rtl="0" eaLnBrk="1" latinLnBrk="0" hangingPunct="1">
                        <a:defRPr kumimoji="1" sz="1950" kern="1200">
                          <a:solidFill>
                            <a:schemeClr val="dk1"/>
                          </a:solidFill>
                          <a:latin typeface="Aptos" panose="02110004020202020204"/>
                        </a:defRPr>
                      </a:lvl8pPr>
                      <a:lvl9pPr marL="3962278" algn="l" defTabSz="990570" rtl="0" eaLnBrk="1" latinLnBrk="0" hangingPunct="1">
                        <a:defRPr kumimoji="1" sz="1950" kern="1200">
                          <a:solidFill>
                            <a:schemeClr val="dk1"/>
                          </a:solidFill>
                          <a:latin typeface="Aptos" panose="02110004020202020204"/>
                        </a:defRPr>
                      </a:lvl9pPr>
                    </a:lstStyle>
                    <a:p>
                      <a:pPr algn="ctr"/>
                      <a:r>
                        <a:rPr kumimoji="1" lang="ja-JP" altLang="en-US" sz="9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rPr>
                        <a:t>＝</a:t>
                      </a:r>
                      <a:endParaRPr kumimoji="1" lang="ja-JP" altLang="en-US" sz="900" b="1" dirty="0">
                        <a:solidFill>
                          <a:srgbClr val="0070C0"/>
                        </a:solidFill>
                        <a:latin typeface="+mn-ea"/>
                        <a:ea typeface="+mn-e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90570" rtl="0" eaLnBrk="1" latinLnBrk="0" hangingPunct="1">
                        <a:defRPr kumimoji="1" sz="1950" kern="1200">
                          <a:solidFill>
                            <a:schemeClr val="dk1"/>
                          </a:solidFill>
                          <a:latin typeface="Aptos" panose="02110004020202020204"/>
                        </a:defRPr>
                      </a:lvl1pPr>
                      <a:lvl2pPr marL="495285" algn="l" defTabSz="990570" rtl="0" eaLnBrk="1" latinLnBrk="0" hangingPunct="1">
                        <a:defRPr kumimoji="1" sz="1950" kern="1200">
                          <a:solidFill>
                            <a:schemeClr val="dk1"/>
                          </a:solidFill>
                          <a:latin typeface="Aptos" panose="02110004020202020204"/>
                        </a:defRPr>
                      </a:lvl2pPr>
                      <a:lvl3pPr marL="990570" algn="l" defTabSz="990570" rtl="0" eaLnBrk="1" latinLnBrk="0" hangingPunct="1">
                        <a:defRPr kumimoji="1" sz="1950" kern="1200">
                          <a:solidFill>
                            <a:schemeClr val="dk1"/>
                          </a:solidFill>
                          <a:latin typeface="Aptos" panose="02110004020202020204"/>
                        </a:defRPr>
                      </a:lvl3pPr>
                      <a:lvl4pPr marL="1485854" algn="l" defTabSz="990570" rtl="0" eaLnBrk="1" latinLnBrk="0" hangingPunct="1">
                        <a:defRPr kumimoji="1" sz="1950" kern="1200">
                          <a:solidFill>
                            <a:schemeClr val="dk1"/>
                          </a:solidFill>
                          <a:latin typeface="Aptos" panose="02110004020202020204"/>
                        </a:defRPr>
                      </a:lvl4pPr>
                      <a:lvl5pPr marL="1981139" algn="l" defTabSz="990570" rtl="0" eaLnBrk="1" latinLnBrk="0" hangingPunct="1">
                        <a:defRPr kumimoji="1" sz="1950" kern="1200">
                          <a:solidFill>
                            <a:schemeClr val="dk1"/>
                          </a:solidFill>
                          <a:latin typeface="Aptos" panose="02110004020202020204"/>
                        </a:defRPr>
                      </a:lvl5pPr>
                      <a:lvl6pPr marL="2476424" algn="l" defTabSz="990570" rtl="0" eaLnBrk="1" latinLnBrk="0" hangingPunct="1">
                        <a:defRPr kumimoji="1" sz="1950" kern="1200">
                          <a:solidFill>
                            <a:schemeClr val="dk1"/>
                          </a:solidFill>
                          <a:latin typeface="Aptos" panose="02110004020202020204"/>
                        </a:defRPr>
                      </a:lvl6pPr>
                      <a:lvl7pPr marL="2971709" algn="l" defTabSz="990570" rtl="0" eaLnBrk="1" latinLnBrk="0" hangingPunct="1">
                        <a:defRPr kumimoji="1" sz="1950" kern="1200">
                          <a:solidFill>
                            <a:schemeClr val="dk1"/>
                          </a:solidFill>
                          <a:latin typeface="Aptos" panose="02110004020202020204"/>
                        </a:defRPr>
                      </a:lvl7pPr>
                      <a:lvl8pPr marL="3466993" algn="l" defTabSz="990570" rtl="0" eaLnBrk="1" latinLnBrk="0" hangingPunct="1">
                        <a:defRPr kumimoji="1" sz="1950" kern="1200">
                          <a:solidFill>
                            <a:schemeClr val="dk1"/>
                          </a:solidFill>
                          <a:latin typeface="Aptos" panose="02110004020202020204"/>
                        </a:defRPr>
                      </a:lvl8pPr>
                      <a:lvl9pPr marL="3962278" algn="l" defTabSz="990570" rtl="0" eaLnBrk="1" latinLnBrk="0" hangingPunct="1">
                        <a:defRPr kumimoji="1" sz="1950" kern="1200">
                          <a:solidFill>
                            <a:schemeClr val="dk1"/>
                          </a:solidFill>
                          <a:latin typeface="Aptos" panose="02110004020202020204"/>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en-US" altLang="ja-JP" sz="9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rPr>
                        <a:t>1,000</a:t>
                      </a:r>
                      <a:r>
                        <a:rPr kumimoji="1" lang="ja-JP" altLang="en-US" sz="9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rPr>
                        <a:t>点 （</a:t>
                      </a:r>
                      <a:r>
                        <a:rPr kumimoji="1" lang="en-US" altLang="ja-JP" sz="9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rPr>
                        <a:t>10,000</a:t>
                      </a:r>
                      <a:r>
                        <a:rPr kumimoji="1" lang="ja-JP" altLang="en-US" sz="9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rPr>
                        <a:t>円）</a:t>
                      </a:r>
                      <a:endParaRPr kumimoji="1" lang="en-US" altLang="ja-JP" sz="9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3078856"/>
                  </a:ext>
                </a:extLst>
              </a:tr>
              <a:tr h="275804">
                <a:tc>
                  <a:txBody>
                    <a:bodyPr/>
                    <a:lstStyle>
                      <a:lvl1pPr marL="0" algn="l" defTabSz="990570" rtl="0" eaLnBrk="1" latinLnBrk="0" hangingPunct="1">
                        <a:defRPr kumimoji="1" sz="1950" kern="1200">
                          <a:solidFill>
                            <a:schemeClr val="dk1"/>
                          </a:solidFill>
                          <a:latin typeface="Aptos" panose="02110004020202020204"/>
                        </a:defRPr>
                      </a:lvl1pPr>
                      <a:lvl2pPr marL="495285" algn="l" defTabSz="990570" rtl="0" eaLnBrk="1" latinLnBrk="0" hangingPunct="1">
                        <a:defRPr kumimoji="1" sz="1950" kern="1200">
                          <a:solidFill>
                            <a:schemeClr val="dk1"/>
                          </a:solidFill>
                          <a:latin typeface="Aptos" panose="02110004020202020204"/>
                        </a:defRPr>
                      </a:lvl2pPr>
                      <a:lvl3pPr marL="990570" algn="l" defTabSz="990570" rtl="0" eaLnBrk="1" latinLnBrk="0" hangingPunct="1">
                        <a:defRPr kumimoji="1" sz="1950" kern="1200">
                          <a:solidFill>
                            <a:schemeClr val="dk1"/>
                          </a:solidFill>
                          <a:latin typeface="Aptos" panose="02110004020202020204"/>
                        </a:defRPr>
                      </a:lvl3pPr>
                      <a:lvl4pPr marL="1485854" algn="l" defTabSz="990570" rtl="0" eaLnBrk="1" latinLnBrk="0" hangingPunct="1">
                        <a:defRPr kumimoji="1" sz="1950" kern="1200">
                          <a:solidFill>
                            <a:schemeClr val="dk1"/>
                          </a:solidFill>
                          <a:latin typeface="Aptos" panose="02110004020202020204"/>
                        </a:defRPr>
                      </a:lvl4pPr>
                      <a:lvl5pPr marL="1981139" algn="l" defTabSz="990570" rtl="0" eaLnBrk="1" latinLnBrk="0" hangingPunct="1">
                        <a:defRPr kumimoji="1" sz="1950" kern="1200">
                          <a:solidFill>
                            <a:schemeClr val="dk1"/>
                          </a:solidFill>
                          <a:latin typeface="Aptos" panose="02110004020202020204"/>
                        </a:defRPr>
                      </a:lvl5pPr>
                      <a:lvl6pPr marL="2476424" algn="l" defTabSz="990570" rtl="0" eaLnBrk="1" latinLnBrk="0" hangingPunct="1">
                        <a:defRPr kumimoji="1" sz="1950" kern="1200">
                          <a:solidFill>
                            <a:schemeClr val="dk1"/>
                          </a:solidFill>
                          <a:latin typeface="Aptos" panose="02110004020202020204"/>
                        </a:defRPr>
                      </a:lvl6pPr>
                      <a:lvl7pPr marL="2971709" algn="l" defTabSz="990570" rtl="0" eaLnBrk="1" latinLnBrk="0" hangingPunct="1">
                        <a:defRPr kumimoji="1" sz="1950" kern="1200">
                          <a:solidFill>
                            <a:schemeClr val="dk1"/>
                          </a:solidFill>
                          <a:latin typeface="Aptos" panose="02110004020202020204"/>
                        </a:defRPr>
                      </a:lvl7pPr>
                      <a:lvl8pPr marL="3466993" algn="l" defTabSz="990570" rtl="0" eaLnBrk="1" latinLnBrk="0" hangingPunct="1">
                        <a:defRPr kumimoji="1" sz="1950" kern="1200">
                          <a:solidFill>
                            <a:schemeClr val="dk1"/>
                          </a:solidFill>
                          <a:latin typeface="Aptos" panose="02110004020202020204"/>
                        </a:defRPr>
                      </a:lvl8pPr>
                      <a:lvl9pPr marL="3962278" algn="l" defTabSz="990570" rtl="0" eaLnBrk="1" latinLnBrk="0" hangingPunct="1">
                        <a:defRPr kumimoji="1" sz="1950" kern="1200">
                          <a:solidFill>
                            <a:schemeClr val="dk1"/>
                          </a:solidFill>
                          <a:latin typeface="Aptos" panose="02110004020202020204"/>
                        </a:defRPr>
                      </a:lvl9pPr>
                    </a:lstStyle>
                    <a:p>
                      <a:endParaRPr kumimoji="1" lang="ja-JP" altLang="en-US" sz="900" b="1" dirty="0">
                        <a:solidFill>
                          <a:srgbClr val="0070C0"/>
                        </a:solidFill>
                        <a:latin typeface="+mn-ea"/>
                        <a:ea typeface="+mn-ea"/>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90570" rtl="0" eaLnBrk="1" latinLnBrk="0" hangingPunct="1">
                        <a:defRPr kumimoji="1" sz="1950" kern="1200">
                          <a:solidFill>
                            <a:schemeClr val="dk1"/>
                          </a:solidFill>
                          <a:latin typeface="Aptos" panose="02110004020202020204"/>
                        </a:defRPr>
                      </a:lvl1pPr>
                      <a:lvl2pPr marL="495285" algn="l" defTabSz="990570" rtl="0" eaLnBrk="1" latinLnBrk="0" hangingPunct="1">
                        <a:defRPr kumimoji="1" sz="1950" kern="1200">
                          <a:solidFill>
                            <a:schemeClr val="dk1"/>
                          </a:solidFill>
                          <a:latin typeface="Aptos" panose="02110004020202020204"/>
                        </a:defRPr>
                      </a:lvl2pPr>
                      <a:lvl3pPr marL="990570" algn="l" defTabSz="990570" rtl="0" eaLnBrk="1" latinLnBrk="0" hangingPunct="1">
                        <a:defRPr kumimoji="1" sz="1950" kern="1200">
                          <a:solidFill>
                            <a:schemeClr val="dk1"/>
                          </a:solidFill>
                          <a:latin typeface="Aptos" panose="02110004020202020204"/>
                        </a:defRPr>
                      </a:lvl3pPr>
                      <a:lvl4pPr marL="1485854" algn="l" defTabSz="990570" rtl="0" eaLnBrk="1" latinLnBrk="0" hangingPunct="1">
                        <a:defRPr kumimoji="1" sz="1950" kern="1200">
                          <a:solidFill>
                            <a:schemeClr val="dk1"/>
                          </a:solidFill>
                          <a:latin typeface="Aptos" panose="02110004020202020204"/>
                        </a:defRPr>
                      </a:lvl4pPr>
                      <a:lvl5pPr marL="1981139" algn="l" defTabSz="990570" rtl="0" eaLnBrk="1" latinLnBrk="0" hangingPunct="1">
                        <a:defRPr kumimoji="1" sz="1950" kern="1200">
                          <a:solidFill>
                            <a:schemeClr val="dk1"/>
                          </a:solidFill>
                          <a:latin typeface="Aptos" panose="02110004020202020204"/>
                        </a:defRPr>
                      </a:lvl5pPr>
                      <a:lvl6pPr marL="2476424" algn="l" defTabSz="990570" rtl="0" eaLnBrk="1" latinLnBrk="0" hangingPunct="1">
                        <a:defRPr kumimoji="1" sz="1950" kern="1200">
                          <a:solidFill>
                            <a:schemeClr val="dk1"/>
                          </a:solidFill>
                          <a:latin typeface="Aptos" panose="02110004020202020204"/>
                        </a:defRPr>
                      </a:lvl6pPr>
                      <a:lvl7pPr marL="2971709" algn="l" defTabSz="990570" rtl="0" eaLnBrk="1" latinLnBrk="0" hangingPunct="1">
                        <a:defRPr kumimoji="1" sz="1950" kern="1200">
                          <a:solidFill>
                            <a:schemeClr val="dk1"/>
                          </a:solidFill>
                          <a:latin typeface="Aptos" panose="02110004020202020204"/>
                        </a:defRPr>
                      </a:lvl7pPr>
                      <a:lvl8pPr marL="3466993" algn="l" defTabSz="990570" rtl="0" eaLnBrk="1" latinLnBrk="0" hangingPunct="1">
                        <a:defRPr kumimoji="1" sz="1950" kern="1200">
                          <a:solidFill>
                            <a:schemeClr val="dk1"/>
                          </a:solidFill>
                          <a:latin typeface="Aptos" panose="02110004020202020204"/>
                        </a:defRPr>
                      </a:lvl8pPr>
                      <a:lvl9pPr marL="3962278" algn="l" defTabSz="990570" rtl="0" eaLnBrk="1" latinLnBrk="0" hangingPunct="1">
                        <a:defRPr kumimoji="1" sz="1950" kern="1200">
                          <a:solidFill>
                            <a:schemeClr val="dk1"/>
                          </a:solidFill>
                          <a:latin typeface="Aptos" panose="02110004020202020204"/>
                        </a:defRPr>
                      </a:lvl9pPr>
                    </a:lstStyle>
                    <a:p>
                      <a:pPr algn="ctr"/>
                      <a:r>
                        <a:rPr kumimoji="1" lang="ja-JP" altLang="en-US" sz="900" b="1" dirty="0">
                          <a:solidFill>
                            <a:srgbClr val="0070C0"/>
                          </a:solidFill>
                          <a:latin typeface="+mn-ea"/>
                          <a:ea typeface="+mn-ea"/>
                        </a:rPr>
                        <a:t>合計</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90570" rtl="0" eaLnBrk="1" latinLnBrk="0" hangingPunct="1">
                        <a:defRPr kumimoji="1" sz="1950" kern="1200">
                          <a:solidFill>
                            <a:schemeClr val="dk1"/>
                          </a:solidFill>
                          <a:latin typeface="Aptos" panose="02110004020202020204"/>
                        </a:defRPr>
                      </a:lvl1pPr>
                      <a:lvl2pPr marL="495285" algn="l" defTabSz="990570" rtl="0" eaLnBrk="1" latinLnBrk="0" hangingPunct="1">
                        <a:defRPr kumimoji="1" sz="1950" kern="1200">
                          <a:solidFill>
                            <a:schemeClr val="dk1"/>
                          </a:solidFill>
                          <a:latin typeface="Aptos" panose="02110004020202020204"/>
                        </a:defRPr>
                      </a:lvl2pPr>
                      <a:lvl3pPr marL="990570" algn="l" defTabSz="990570" rtl="0" eaLnBrk="1" latinLnBrk="0" hangingPunct="1">
                        <a:defRPr kumimoji="1" sz="1950" kern="1200">
                          <a:solidFill>
                            <a:schemeClr val="dk1"/>
                          </a:solidFill>
                          <a:latin typeface="Aptos" panose="02110004020202020204"/>
                        </a:defRPr>
                      </a:lvl3pPr>
                      <a:lvl4pPr marL="1485854" algn="l" defTabSz="990570" rtl="0" eaLnBrk="1" latinLnBrk="0" hangingPunct="1">
                        <a:defRPr kumimoji="1" sz="1950" kern="1200">
                          <a:solidFill>
                            <a:schemeClr val="dk1"/>
                          </a:solidFill>
                          <a:latin typeface="Aptos" panose="02110004020202020204"/>
                        </a:defRPr>
                      </a:lvl4pPr>
                      <a:lvl5pPr marL="1981139" algn="l" defTabSz="990570" rtl="0" eaLnBrk="1" latinLnBrk="0" hangingPunct="1">
                        <a:defRPr kumimoji="1" sz="1950" kern="1200">
                          <a:solidFill>
                            <a:schemeClr val="dk1"/>
                          </a:solidFill>
                          <a:latin typeface="Aptos" panose="02110004020202020204"/>
                        </a:defRPr>
                      </a:lvl5pPr>
                      <a:lvl6pPr marL="2476424" algn="l" defTabSz="990570" rtl="0" eaLnBrk="1" latinLnBrk="0" hangingPunct="1">
                        <a:defRPr kumimoji="1" sz="1950" kern="1200">
                          <a:solidFill>
                            <a:schemeClr val="dk1"/>
                          </a:solidFill>
                          <a:latin typeface="Aptos" panose="02110004020202020204"/>
                        </a:defRPr>
                      </a:lvl6pPr>
                      <a:lvl7pPr marL="2971709" algn="l" defTabSz="990570" rtl="0" eaLnBrk="1" latinLnBrk="0" hangingPunct="1">
                        <a:defRPr kumimoji="1" sz="1950" kern="1200">
                          <a:solidFill>
                            <a:schemeClr val="dk1"/>
                          </a:solidFill>
                          <a:latin typeface="Aptos" panose="02110004020202020204"/>
                        </a:defRPr>
                      </a:lvl7pPr>
                      <a:lvl8pPr marL="3466993" algn="l" defTabSz="990570" rtl="0" eaLnBrk="1" latinLnBrk="0" hangingPunct="1">
                        <a:defRPr kumimoji="1" sz="1950" kern="1200">
                          <a:solidFill>
                            <a:schemeClr val="dk1"/>
                          </a:solidFill>
                          <a:latin typeface="Aptos" panose="02110004020202020204"/>
                        </a:defRPr>
                      </a:lvl8pPr>
                      <a:lvl9pPr marL="3962278" algn="l" defTabSz="990570" rtl="0" eaLnBrk="1" latinLnBrk="0" hangingPunct="1">
                        <a:defRPr kumimoji="1" sz="1950" kern="1200">
                          <a:solidFill>
                            <a:schemeClr val="dk1"/>
                          </a:solidFill>
                          <a:latin typeface="Aptos" panose="02110004020202020204"/>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en-US" altLang="ja-JP" sz="9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rPr>
                        <a:t>1,600</a:t>
                      </a:r>
                      <a:r>
                        <a:rPr kumimoji="1" lang="ja-JP" altLang="en-US" sz="9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rPr>
                        <a:t>点 （</a:t>
                      </a:r>
                      <a:r>
                        <a:rPr kumimoji="1" lang="en-US" altLang="ja-JP" sz="9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rPr>
                        <a:t>16,000</a:t>
                      </a:r>
                      <a:r>
                        <a:rPr kumimoji="1" lang="ja-JP" altLang="en-US" sz="9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rPr>
                        <a:t>円）</a:t>
                      </a:r>
                      <a:endParaRPr kumimoji="1" lang="en-US" altLang="ja-JP" sz="900" b="1" i="0" u="none" strike="noStrike" kern="100" cap="none" spc="0" normalizeH="0" baseline="0" noProof="0" dirty="0">
                        <a:ln>
                          <a:noFill/>
                        </a:ln>
                        <a:solidFill>
                          <a:srgbClr val="0070C0"/>
                        </a:solidFill>
                        <a:effectLst/>
                        <a:uLnTx/>
                        <a:uFillTx/>
                        <a:latin typeface="+mn-ea"/>
                        <a:ea typeface="+mn-ea"/>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26531825"/>
                  </a:ext>
                </a:extLst>
              </a:tr>
            </a:tbl>
          </a:graphicData>
        </a:graphic>
      </p:graphicFrame>
      <p:cxnSp>
        <p:nvCxnSpPr>
          <p:cNvPr id="9" name="直線矢印コネクタ 8">
            <a:extLst>
              <a:ext uri="{FF2B5EF4-FFF2-40B4-BE49-F238E27FC236}">
                <a16:creationId xmlns:a16="http://schemas.microsoft.com/office/drawing/2014/main" id="{FC2C8BF3-C61D-C3EA-A046-276A48DC1F4E}"/>
              </a:ext>
            </a:extLst>
          </p:cNvPr>
          <p:cNvCxnSpPr>
            <a:cxnSpLocks/>
          </p:cNvCxnSpPr>
          <p:nvPr/>
        </p:nvCxnSpPr>
        <p:spPr>
          <a:xfrm flipH="1">
            <a:off x="4038201" y="1699994"/>
            <a:ext cx="3172632" cy="1428440"/>
          </a:xfrm>
          <a:prstGeom prst="straightConnector1">
            <a:avLst/>
          </a:prstGeom>
          <a:noFill/>
          <a:ln w="28575" cap="flat" cmpd="sng" algn="ctr">
            <a:solidFill>
              <a:srgbClr val="00B0F0">
                <a:alpha val="62000"/>
              </a:srgbClr>
            </a:solidFill>
            <a:prstDash val="solid"/>
            <a:miter lim="800000"/>
            <a:tailEnd type="triangle" w="lg" len="lg"/>
          </a:ln>
          <a:effectLst/>
        </p:spPr>
      </p:cxnSp>
      <p:cxnSp>
        <p:nvCxnSpPr>
          <p:cNvPr id="10" name="直線矢印コネクタ 9">
            <a:extLst>
              <a:ext uri="{FF2B5EF4-FFF2-40B4-BE49-F238E27FC236}">
                <a16:creationId xmlns:a16="http://schemas.microsoft.com/office/drawing/2014/main" id="{439F03A3-C603-BC5F-9EBF-C0E11776A439}"/>
              </a:ext>
            </a:extLst>
          </p:cNvPr>
          <p:cNvCxnSpPr>
            <a:cxnSpLocks/>
          </p:cNvCxnSpPr>
          <p:nvPr/>
        </p:nvCxnSpPr>
        <p:spPr>
          <a:xfrm flipH="1">
            <a:off x="6368113" y="4744925"/>
            <a:ext cx="940310" cy="1399525"/>
          </a:xfrm>
          <a:prstGeom prst="straightConnector1">
            <a:avLst/>
          </a:prstGeom>
          <a:noFill/>
          <a:ln w="28575" cap="flat" cmpd="sng" algn="ctr">
            <a:solidFill>
              <a:srgbClr val="00B0F0">
                <a:alpha val="60000"/>
              </a:srgbClr>
            </a:solidFill>
            <a:prstDash val="solid"/>
            <a:miter lim="800000"/>
            <a:tailEnd type="triangle" w="lg" len="lg"/>
          </a:ln>
          <a:effectLst/>
        </p:spPr>
      </p:cxnSp>
      <p:cxnSp>
        <p:nvCxnSpPr>
          <p:cNvPr id="11" name="直線矢印コネクタ 10">
            <a:extLst>
              <a:ext uri="{FF2B5EF4-FFF2-40B4-BE49-F238E27FC236}">
                <a16:creationId xmlns:a16="http://schemas.microsoft.com/office/drawing/2014/main" id="{4E373EAD-4EF7-05CE-6378-B3CE8628B87D}"/>
              </a:ext>
            </a:extLst>
          </p:cNvPr>
          <p:cNvCxnSpPr>
            <a:cxnSpLocks/>
          </p:cNvCxnSpPr>
          <p:nvPr/>
        </p:nvCxnSpPr>
        <p:spPr>
          <a:xfrm flipH="1">
            <a:off x="6256879" y="2848042"/>
            <a:ext cx="953954" cy="2699012"/>
          </a:xfrm>
          <a:prstGeom prst="straightConnector1">
            <a:avLst/>
          </a:prstGeom>
          <a:noFill/>
          <a:ln w="28575" cap="flat" cmpd="sng" algn="ctr">
            <a:solidFill>
              <a:srgbClr val="00B0F0">
                <a:alpha val="60000"/>
              </a:srgbClr>
            </a:solidFill>
            <a:prstDash val="solid"/>
            <a:miter lim="800000"/>
            <a:tailEnd type="triangle" w="lg" len="lg"/>
          </a:ln>
          <a:effectLst/>
        </p:spPr>
      </p:cxnSp>
      <p:sp>
        <p:nvSpPr>
          <p:cNvPr id="12" name="四角形: 角を丸くする 11">
            <a:extLst>
              <a:ext uri="{FF2B5EF4-FFF2-40B4-BE49-F238E27FC236}">
                <a16:creationId xmlns:a16="http://schemas.microsoft.com/office/drawing/2014/main" id="{182FEC98-0463-46CA-8941-FCB9B0C898F4}"/>
              </a:ext>
            </a:extLst>
          </p:cNvPr>
          <p:cNvSpPr/>
          <p:nvPr/>
        </p:nvSpPr>
        <p:spPr>
          <a:xfrm>
            <a:off x="295509" y="3128434"/>
            <a:ext cx="3742692" cy="1236670"/>
          </a:xfrm>
          <a:prstGeom prst="roundRect">
            <a:avLst>
              <a:gd name="adj" fmla="val 8081"/>
            </a:avLst>
          </a:prstGeom>
          <a:noFill/>
          <a:ln w="28575" cap="flat" cmpd="sng" algn="ctr">
            <a:solidFill>
              <a:srgbClr val="00B0F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13" name="四角形: 角を丸くする 12">
            <a:extLst>
              <a:ext uri="{FF2B5EF4-FFF2-40B4-BE49-F238E27FC236}">
                <a16:creationId xmlns:a16="http://schemas.microsoft.com/office/drawing/2014/main" id="{D5F97D67-8D7C-966B-DAC4-BB958950D0BF}"/>
              </a:ext>
            </a:extLst>
          </p:cNvPr>
          <p:cNvSpPr/>
          <p:nvPr/>
        </p:nvSpPr>
        <p:spPr>
          <a:xfrm>
            <a:off x="270109" y="5605347"/>
            <a:ext cx="6251873" cy="220439"/>
          </a:xfrm>
          <a:prstGeom prst="roundRect">
            <a:avLst>
              <a:gd name="adj" fmla="val 43419"/>
            </a:avLst>
          </a:prstGeom>
          <a:noFill/>
          <a:ln w="28575" cap="flat" cmpd="sng" algn="ctr">
            <a:solidFill>
              <a:srgbClr val="00B0F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14" name="四角形: 角を丸くする 13">
            <a:extLst>
              <a:ext uri="{FF2B5EF4-FFF2-40B4-BE49-F238E27FC236}">
                <a16:creationId xmlns:a16="http://schemas.microsoft.com/office/drawing/2014/main" id="{08229628-0721-D705-52CA-6AB7960F8DD6}"/>
              </a:ext>
            </a:extLst>
          </p:cNvPr>
          <p:cNvSpPr/>
          <p:nvPr/>
        </p:nvSpPr>
        <p:spPr>
          <a:xfrm>
            <a:off x="252661" y="6179528"/>
            <a:ext cx="6115452" cy="561839"/>
          </a:xfrm>
          <a:prstGeom prst="roundRect">
            <a:avLst>
              <a:gd name="adj" fmla="val 34224"/>
            </a:avLst>
          </a:prstGeom>
          <a:noFill/>
          <a:ln w="28575" cap="flat" cmpd="sng" algn="ctr">
            <a:solidFill>
              <a:srgbClr val="00B0F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2" name="テキスト ボックス 1">
            <a:extLst>
              <a:ext uri="{FF2B5EF4-FFF2-40B4-BE49-F238E27FC236}">
                <a16:creationId xmlns:a16="http://schemas.microsoft.com/office/drawing/2014/main" id="{30E8DFD3-9F46-58DB-8150-B9007BBA4C75}"/>
              </a:ext>
            </a:extLst>
          </p:cNvPr>
          <p:cNvSpPr txBox="1"/>
          <p:nvPr/>
        </p:nvSpPr>
        <p:spPr>
          <a:xfrm>
            <a:off x="7210833" y="500944"/>
            <a:ext cx="4868287" cy="692497"/>
          </a:xfrm>
          <a:prstGeom prst="rect">
            <a:avLst/>
          </a:prstGeom>
          <a:solidFill>
            <a:srgbClr val="D8F3FC"/>
          </a:solidFill>
          <a:ln w="28575">
            <a:solidFill>
              <a:srgbClr val="00B0F0"/>
            </a:solidFill>
          </a:ln>
        </p:spPr>
        <p:txBody>
          <a:bodyPr wrap="square" rtlCol="0">
            <a:spAutoFit/>
          </a:bodyPr>
          <a:lstStyle/>
          <a:p>
            <a:pPr defTabSz="457200"/>
            <a:r>
              <a:rPr lang="ja-JP" altLang="en-US" sz="1300" b="1" dirty="0">
                <a:solidFill>
                  <a:prstClr val="black"/>
                </a:solidFill>
                <a:latin typeface="Aptos" panose="02110004020202020204"/>
                <a:ea typeface="游ゴシック" panose="020B0400000000000000" pitchFamily="50" charset="-128"/>
              </a:rPr>
              <a:t>この例では２月中に届出を行い３月から算定することを想定しています。</a:t>
            </a:r>
            <a:r>
              <a:rPr lang="ja-JP" altLang="en-US" sz="1200" b="1" dirty="0">
                <a:solidFill>
                  <a:prstClr val="black"/>
                </a:solidFill>
                <a:latin typeface="ＭＳ 明朝" panose="02020609040205080304" pitchFamily="17" charset="-128"/>
                <a:ea typeface="ＭＳ 明朝" panose="02020609040205080304" pitchFamily="17" charset="-128"/>
              </a:rPr>
              <a:t>（つまり、令和７年度としては、１か月のみの算定となります。）</a:t>
            </a:r>
            <a:endParaRPr lang="ja-JP" altLang="en-US" sz="1200" b="1" dirty="0">
              <a:solidFill>
                <a:srgbClr val="0070C0"/>
              </a:solidFill>
              <a:latin typeface="ＭＳ 明朝" panose="02020609040205080304" pitchFamily="17" charset="-128"/>
              <a:ea typeface="ＭＳ 明朝" panose="02020609040205080304" pitchFamily="17" charset="-128"/>
            </a:endParaRPr>
          </a:p>
        </p:txBody>
      </p:sp>
      <p:cxnSp>
        <p:nvCxnSpPr>
          <p:cNvPr id="18" name="直線矢印コネクタ 17">
            <a:extLst>
              <a:ext uri="{FF2B5EF4-FFF2-40B4-BE49-F238E27FC236}">
                <a16:creationId xmlns:a16="http://schemas.microsoft.com/office/drawing/2014/main" id="{15EBFBDD-DD52-B2BD-4F19-40D8EF59575C}"/>
              </a:ext>
            </a:extLst>
          </p:cNvPr>
          <p:cNvCxnSpPr>
            <a:cxnSpLocks/>
          </p:cNvCxnSpPr>
          <p:nvPr/>
        </p:nvCxnSpPr>
        <p:spPr>
          <a:xfrm flipH="1">
            <a:off x="6693646" y="601755"/>
            <a:ext cx="517187" cy="457119"/>
          </a:xfrm>
          <a:prstGeom prst="straightConnector1">
            <a:avLst/>
          </a:prstGeom>
          <a:noFill/>
          <a:ln w="28575" cap="flat" cmpd="sng" algn="ctr">
            <a:solidFill>
              <a:srgbClr val="00B0F0">
                <a:alpha val="62000"/>
              </a:srgbClr>
            </a:solidFill>
            <a:prstDash val="solid"/>
            <a:miter lim="800000"/>
            <a:tailEnd type="triangle" w="lg" len="lg"/>
          </a:ln>
          <a:effectLst/>
        </p:spPr>
      </p:cxnSp>
      <p:sp>
        <p:nvSpPr>
          <p:cNvPr id="20" name="四角形: 角を丸くする 19">
            <a:extLst>
              <a:ext uri="{FF2B5EF4-FFF2-40B4-BE49-F238E27FC236}">
                <a16:creationId xmlns:a16="http://schemas.microsoft.com/office/drawing/2014/main" id="{4F4456CE-3816-733F-8D42-23B7B96CBD3C}"/>
              </a:ext>
            </a:extLst>
          </p:cNvPr>
          <p:cNvSpPr/>
          <p:nvPr/>
        </p:nvSpPr>
        <p:spPr>
          <a:xfrm>
            <a:off x="4943872" y="1032214"/>
            <a:ext cx="1749774" cy="954680"/>
          </a:xfrm>
          <a:prstGeom prst="roundRect">
            <a:avLst>
              <a:gd name="adj" fmla="val 8081"/>
            </a:avLst>
          </a:prstGeom>
          <a:noFill/>
          <a:ln w="28575" cap="flat" cmpd="sng" algn="ctr">
            <a:solidFill>
              <a:srgbClr val="00B0F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pic>
        <p:nvPicPr>
          <p:cNvPr id="17" name="オーディオ 16">
            <a:hlinkClick r:id="" action="ppaction://media"/>
            <a:extLst>
              <a:ext uri="{FF2B5EF4-FFF2-40B4-BE49-F238E27FC236}">
                <a16:creationId xmlns:a16="http://schemas.microsoft.com/office/drawing/2014/main" id="{9E0A55AF-B7C8-2954-892B-55C51E2FAE5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68015988"/>
      </p:ext>
    </p:extLst>
  </p:cSld>
  <p:clrMapOvr>
    <a:masterClrMapping/>
  </p:clrMapOvr>
  <mc:AlternateContent xmlns:mc="http://schemas.openxmlformats.org/markup-compatibility/2006" xmlns:p14="http://schemas.microsoft.com/office/powerpoint/2010/main">
    <mc:Choice Requires="p14">
      <p:transition spd="slow" p14:dur="2000" advTm="20434"/>
    </mc:Choice>
    <mc:Fallback xmlns="">
      <p:transition spd="slow" advTm="20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A9AE6-1FE5-6DD2-88EC-182F7349F36E}"/>
            </a:ext>
          </a:extLst>
        </p:cNvPr>
        <p:cNvGrpSpPr/>
        <p:nvPr/>
      </p:nvGrpSpPr>
      <p:grpSpPr>
        <a:xfrm>
          <a:off x="0" y="0"/>
          <a:ext cx="0" cy="0"/>
          <a:chOff x="0" y="0"/>
          <a:chExt cx="0" cy="0"/>
        </a:xfrm>
      </p:grpSpPr>
      <p:pic>
        <p:nvPicPr>
          <p:cNvPr id="15" name="図 14">
            <a:extLst>
              <a:ext uri="{FF2B5EF4-FFF2-40B4-BE49-F238E27FC236}">
                <a16:creationId xmlns:a16="http://schemas.microsoft.com/office/drawing/2014/main" id="{B73BE962-51C7-674F-FB5B-6D51317FE2DD}"/>
              </a:ext>
            </a:extLst>
          </p:cNvPr>
          <p:cNvPicPr>
            <a:picLocks noChangeAspect="1"/>
          </p:cNvPicPr>
          <p:nvPr/>
        </p:nvPicPr>
        <p:blipFill>
          <a:blip r:embed="rId4"/>
          <a:srcRect r="-138" b="70243"/>
          <a:stretch/>
        </p:blipFill>
        <p:spPr>
          <a:xfrm>
            <a:off x="112880" y="467425"/>
            <a:ext cx="11961292" cy="3321615"/>
          </a:xfrm>
          <a:prstGeom prst="rect">
            <a:avLst/>
          </a:prstGeom>
          <a:ln w="28575">
            <a:solidFill>
              <a:schemeClr val="tx1"/>
            </a:solidFill>
          </a:ln>
        </p:spPr>
      </p:pic>
      <p:sp>
        <p:nvSpPr>
          <p:cNvPr id="3" name="スライド番号プレースホルダー 4">
            <a:extLst>
              <a:ext uri="{FF2B5EF4-FFF2-40B4-BE49-F238E27FC236}">
                <a16:creationId xmlns:a16="http://schemas.microsoft.com/office/drawing/2014/main" id="{009F8977-67DC-DECA-7753-F73AAE0B57AB}"/>
              </a:ext>
            </a:extLst>
          </p:cNvPr>
          <p:cNvSpPr txBox="1">
            <a:spLocks noGrp="1"/>
          </p:cNvSpPr>
          <p:nvPr/>
        </p:nvSpPr>
        <p:spPr bwMode="auto">
          <a:xfrm>
            <a:off x="10073395" y="630932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E067961-EC55-4815-9B2E-C9E7B8471E1C}" type="slidenum">
              <a:rPr kumimoji="1" lang="en-US" altLang="ja-JP" sz="3200" b="0" i="0" u="none" strike="noStrike" kern="0" cap="none" spc="0" normalizeH="0" baseline="0" noProof="0">
                <a:ln>
                  <a:noFill/>
                </a:ln>
                <a:solidFill>
                  <a:srgbClr val="000000"/>
                </a:solidFill>
                <a:effectLst/>
                <a:uLnTx/>
                <a:uFillTx/>
                <a:latin typeface="ＭＳ Ｐゴシック" charset="-128"/>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1" lang="en-US" altLang="ja-JP" sz="3200" b="0" i="0" u="none" strike="noStrike" kern="0" cap="none" spc="0" normalizeH="0" baseline="0" noProof="0" dirty="0">
              <a:ln>
                <a:noFill/>
              </a:ln>
              <a:solidFill>
                <a:srgbClr val="000000"/>
              </a:solidFill>
              <a:effectLst/>
              <a:uLnTx/>
              <a:uFillTx/>
              <a:latin typeface="ＭＳ Ｐゴシック" charset="-128"/>
              <a:ea typeface="ＭＳ Ｐゴシック" charset="-128"/>
              <a:cs typeface="+mn-cs"/>
            </a:endParaRPr>
          </a:p>
        </p:txBody>
      </p:sp>
      <p:sp>
        <p:nvSpPr>
          <p:cNvPr id="4" name="テキスト ボックス 3">
            <a:extLst>
              <a:ext uri="{FF2B5EF4-FFF2-40B4-BE49-F238E27FC236}">
                <a16:creationId xmlns:a16="http://schemas.microsoft.com/office/drawing/2014/main" id="{592D2168-B340-994A-8A23-BCDFAEB9F143}"/>
              </a:ext>
            </a:extLst>
          </p:cNvPr>
          <p:cNvSpPr txBox="1"/>
          <p:nvPr/>
        </p:nvSpPr>
        <p:spPr>
          <a:xfrm>
            <a:off x="0" y="1071"/>
            <a:ext cx="12192000" cy="369332"/>
          </a:xfrm>
          <a:prstGeom prst="rect">
            <a:avLst/>
          </a:prstGeom>
          <a:solidFill>
            <a:srgbClr val="E97132"/>
          </a:solidFill>
          <a:ln w="19050" cap="flat" cmpd="sng" algn="ctr">
            <a:noFill/>
            <a:prstDash val="solid"/>
            <a:miter lim="800000"/>
          </a:ln>
          <a:effectLst/>
        </p:spPr>
        <p:txBody>
          <a:bodyPr wrap="square" rtlCol="0">
            <a:spAutoFit/>
          </a:bodyPr>
          <a:lstStyle/>
          <a:p>
            <a:pPr marL="0" marR="0" lvl="0" indent="0" algn="ctr" defTabSz="417909" rtl="0" eaLnBrk="1" fontAlgn="auto" latinLnBrk="0" hangingPunct="1">
              <a:lnSpc>
                <a:spcPct val="100000"/>
              </a:lnSpc>
              <a:spcBef>
                <a:spcPts val="0"/>
              </a:spcBef>
              <a:spcAft>
                <a:spcPts val="0"/>
              </a:spcAft>
              <a:buClrTx/>
              <a:buSzTx/>
              <a:buFontTx/>
              <a:buNone/>
              <a:tabLst/>
              <a:defRPr/>
            </a:pPr>
            <a:r>
              <a:rPr kumimoji="0" lang="ja-JP" altLang="en-US" sz="1800" b="1" i="0" u="none" strike="noStrike" kern="100" cap="none" spc="0" normalizeH="0" baseline="0" noProof="0" dirty="0">
                <a:ln w="0"/>
                <a:solidFill>
                  <a:prstClr val="white"/>
                </a:solidFill>
                <a:effectLst>
                  <a:outerShdw blurRad="38100" dist="19050" dir="2700000" algn="tl" rotWithShape="0">
                    <a:prstClr val="black">
                      <a:alpha val="40000"/>
                    </a:prstClr>
                  </a:outerShdw>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「別添」記載例 ②　算定に関する事項　</a:t>
            </a:r>
            <a:r>
              <a:rPr kumimoji="0" lang="en-US" altLang="ja-JP" sz="1800" b="1" i="0" u="none" strike="noStrike" kern="100" cap="none" spc="0" normalizeH="0" baseline="0" noProof="0" dirty="0">
                <a:ln w="0"/>
                <a:solidFill>
                  <a:prstClr val="white"/>
                </a:solidFill>
                <a:effectLst>
                  <a:outerShdw blurRad="38100" dist="19050" dir="2700000" algn="tl" rotWithShape="0">
                    <a:prstClr val="black">
                      <a:alpha val="40000"/>
                    </a:prstClr>
                  </a:outerShdw>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2</a:t>
            </a:r>
            <a:r>
              <a:rPr kumimoji="0" lang="ja-JP" altLang="en-US" sz="1800" b="1" i="0" u="none" strike="noStrike" kern="100" cap="none" spc="0" normalizeH="0" baseline="0" noProof="0" dirty="0">
                <a:ln w="0"/>
                <a:solidFill>
                  <a:prstClr val="white"/>
                </a:solidFill>
                <a:effectLst>
                  <a:outerShdw blurRad="38100" dist="19050" dir="2700000" algn="tl" rotWithShape="0">
                    <a:prstClr val="black">
                      <a:alpha val="40000"/>
                    </a:prstClr>
                  </a:outerShdw>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月中の届出の場合</a:t>
            </a:r>
            <a:endParaRPr kumimoji="0" lang="ja-JP" altLang="ja-JP" sz="1800" b="1" i="0" u="none" strike="noStrike" kern="100" cap="none" spc="0" normalizeH="0" baseline="0" noProof="0" dirty="0">
              <a:ln w="0"/>
              <a:solidFill>
                <a:prstClr val="white"/>
              </a:solidFill>
              <a:effectLst>
                <a:outerShdw blurRad="38100" dist="19050" dir="2700000" algn="tl" rotWithShape="0">
                  <a:prstClr val="black">
                    <a:alpha val="40000"/>
                  </a:prstClr>
                </a:outerShdw>
              </a:effectLst>
              <a:uLnTx/>
              <a:uFillTx/>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16" name="テキスト ボックス 15">
            <a:extLst>
              <a:ext uri="{FF2B5EF4-FFF2-40B4-BE49-F238E27FC236}">
                <a16:creationId xmlns:a16="http://schemas.microsoft.com/office/drawing/2014/main" id="{CEC4F109-ACCE-F8E3-2022-C86715674564}"/>
              </a:ext>
            </a:extLst>
          </p:cNvPr>
          <p:cNvSpPr txBox="1"/>
          <p:nvPr/>
        </p:nvSpPr>
        <p:spPr>
          <a:xfrm>
            <a:off x="2495600" y="4221088"/>
            <a:ext cx="8784976" cy="2308324"/>
          </a:xfrm>
          <a:prstGeom prst="rect">
            <a:avLst/>
          </a:prstGeom>
          <a:noFill/>
        </p:spPr>
        <p:txBody>
          <a:bodyPr wrap="square" rtlCol="0">
            <a:spAutoFit/>
          </a:bodyPr>
          <a:lstStyle/>
          <a:p>
            <a:r>
              <a:rPr kumimoji="1" lang="en-US" altLang="ja-JP" sz="3600" dirty="0"/>
              <a:t>2</a:t>
            </a:r>
            <a:r>
              <a:rPr kumimoji="1" lang="ja-JP" altLang="en-US" sz="3600" dirty="0"/>
              <a:t>月中の届出</a:t>
            </a:r>
            <a:endParaRPr kumimoji="1" lang="en-US" altLang="ja-JP" sz="3600" dirty="0"/>
          </a:p>
          <a:p>
            <a:r>
              <a:rPr lang="ja-JP" altLang="en-US" sz="3600" dirty="0"/>
              <a:t>４　ベースアップ評価料算定期間</a:t>
            </a:r>
            <a:endParaRPr lang="en-US" altLang="ja-JP" sz="3600" dirty="0"/>
          </a:p>
          <a:p>
            <a:r>
              <a:rPr kumimoji="1" lang="ja-JP" altLang="en-US" sz="3600" dirty="0"/>
              <a:t>　　　①算定開始月　令和</a:t>
            </a:r>
            <a:r>
              <a:rPr kumimoji="1" lang="en-US" altLang="ja-JP" sz="3600" dirty="0"/>
              <a:t>7</a:t>
            </a:r>
            <a:r>
              <a:rPr kumimoji="1" lang="ja-JP" altLang="en-US" sz="3600" dirty="0"/>
              <a:t>年</a:t>
            </a:r>
            <a:r>
              <a:rPr kumimoji="1" lang="en-US" altLang="ja-JP" sz="3600" dirty="0"/>
              <a:t>3</a:t>
            </a:r>
            <a:r>
              <a:rPr kumimoji="1" lang="ja-JP" altLang="en-US" sz="3600" dirty="0"/>
              <a:t>月</a:t>
            </a:r>
            <a:endParaRPr kumimoji="1" lang="en-US" altLang="ja-JP" sz="3600" dirty="0"/>
          </a:p>
          <a:p>
            <a:r>
              <a:rPr lang="ja-JP" altLang="en-US" sz="3600" dirty="0"/>
              <a:t>　　　②算定終了月　令和</a:t>
            </a:r>
            <a:r>
              <a:rPr lang="en-US" altLang="ja-JP" sz="3600" dirty="0"/>
              <a:t>7</a:t>
            </a:r>
            <a:r>
              <a:rPr lang="ja-JP" altLang="en-US" sz="3600" dirty="0"/>
              <a:t>年</a:t>
            </a:r>
            <a:r>
              <a:rPr lang="en-US" altLang="ja-JP" sz="3600" dirty="0"/>
              <a:t>3</a:t>
            </a:r>
            <a:r>
              <a:rPr lang="ja-JP" altLang="en-US" sz="3600" dirty="0"/>
              <a:t>月</a:t>
            </a:r>
            <a:endParaRPr kumimoji="1" lang="ja-JP" altLang="en-US" sz="3600" dirty="0"/>
          </a:p>
        </p:txBody>
      </p:sp>
      <p:pic>
        <p:nvPicPr>
          <p:cNvPr id="5" name="オーディオ 4">
            <a:hlinkClick r:id="" action="ppaction://media"/>
            <a:extLst>
              <a:ext uri="{FF2B5EF4-FFF2-40B4-BE49-F238E27FC236}">
                <a16:creationId xmlns:a16="http://schemas.microsoft.com/office/drawing/2014/main" id="{B83ECEE4-E0EB-F4DD-23A7-1915932F8D5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96341136"/>
      </p:ext>
    </p:extLst>
  </p:cSld>
  <p:clrMapOvr>
    <a:masterClrMapping/>
  </p:clrMapOvr>
  <mc:AlternateContent xmlns:mc="http://schemas.openxmlformats.org/markup-compatibility/2006" xmlns:p14="http://schemas.microsoft.com/office/powerpoint/2010/main">
    <mc:Choice Requires="p14">
      <p:transition spd="slow" p14:dur="2000" advTm="39450"/>
    </mc:Choice>
    <mc:Fallback xmlns="">
      <p:transition spd="slow" advTm="39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D6B94-8C8F-6844-D71B-2C5D485515E9}"/>
            </a:ext>
          </a:extLst>
        </p:cNvPr>
        <p:cNvGrpSpPr/>
        <p:nvPr/>
      </p:nvGrpSpPr>
      <p:grpSpPr>
        <a:xfrm>
          <a:off x="0" y="0"/>
          <a:ext cx="0" cy="0"/>
          <a:chOff x="0" y="0"/>
          <a:chExt cx="0" cy="0"/>
        </a:xfrm>
      </p:grpSpPr>
      <p:pic>
        <p:nvPicPr>
          <p:cNvPr id="15" name="図 14">
            <a:extLst>
              <a:ext uri="{FF2B5EF4-FFF2-40B4-BE49-F238E27FC236}">
                <a16:creationId xmlns:a16="http://schemas.microsoft.com/office/drawing/2014/main" id="{2EEDB561-BAFD-6AA7-3241-C800FEDEC653}"/>
              </a:ext>
            </a:extLst>
          </p:cNvPr>
          <p:cNvPicPr>
            <a:picLocks noChangeAspect="1"/>
          </p:cNvPicPr>
          <p:nvPr/>
        </p:nvPicPr>
        <p:blipFill>
          <a:blip r:embed="rId5"/>
          <a:srcRect t="28639" r="853"/>
          <a:stretch/>
        </p:blipFill>
        <p:spPr>
          <a:xfrm>
            <a:off x="112879" y="464235"/>
            <a:ext cx="9398095" cy="6321335"/>
          </a:xfrm>
          <a:prstGeom prst="rect">
            <a:avLst/>
          </a:prstGeom>
          <a:ln w="28575">
            <a:solidFill>
              <a:schemeClr val="tx1"/>
            </a:solidFill>
          </a:ln>
        </p:spPr>
      </p:pic>
      <p:sp>
        <p:nvSpPr>
          <p:cNvPr id="4" name="テキスト ボックス 3">
            <a:extLst>
              <a:ext uri="{FF2B5EF4-FFF2-40B4-BE49-F238E27FC236}">
                <a16:creationId xmlns:a16="http://schemas.microsoft.com/office/drawing/2014/main" id="{E2BEA3E3-B06C-5FBD-A71E-690F522EC3DF}"/>
              </a:ext>
            </a:extLst>
          </p:cNvPr>
          <p:cNvSpPr txBox="1"/>
          <p:nvPr/>
        </p:nvSpPr>
        <p:spPr>
          <a:xfrm>
            <a:off x="0" y="1071"/>
            <a:ext cx="12192000" cy="369332"/>
          </a:xfrm>
          <a:prstGeom prst="rect">
            <a:avLst/>
          </a:prstGeom>
          <a:solidFill>
            <a:srgbClr val="E97132"/>
          </a:solidFill>
          <a:ln w="19050" cap="flat" cmpd="sng" algn="ctr">
            <a:noFill/>
            <a:prstDash val="solid"/>
            <a:miter lim="800000"/>
          </a:ln>
          <a:effectLst/>
        </p:spPr>
        <p:txBody>
          <a:bodyPr wrap="square" rtlCol="0">
            <a:spAutoFit/>
          </a:bodyPr>
          <a:lstStyle/>
          <a:p>
            <a:pPr marL="0" marR="0" lvl="0" indent="0" algn="ctr" defTabSz="417909" rtl="0" eaLnBrk="1" fontAlgn="auto" latinLnBrk="0" hangingPunct="1">
              <a:lnSpc>
                <a:spcPct val="100000"/>
              </a:lnSpc>
              <a:spcBef>
                <a:spcPts val="0"/>
              </a:spcBef>
              <a:spcAft>
                <a:spcPts val="0"/>
              </a:spcAft>
              <a:buClrTx/>
              <a:buSzTx/>
              <a:buFontTx/>
              <a:buNone/>
              <a:tabLst/>
              <a:defRPr/>
            </a:pPr>
            <a:r>
              <a:rPr kumimoji="0" lang="ja-JP" altLang="en-US" sz="1800" b="1" i="0" u="none" strike="noStrike" kern="100" cap="none" spc="0" normalizeH="0" baseline="0" noProof="0" dirty="0">
                <a:ln w="0"/>
                <a:solidFill>
                  <a:prstClr val="white"/>
                </a:solidFill>
                <a:effectLst>
                  <a:outerShdw blurRad="38100" dist="19050" dir="2700000" algn="tl" rotWithShape="0">
                    <a:prstClr val="black">
                      <a:alpha val="40000"/>
                    </a:prstClr>
                  </a:outerShdw>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「別添」記載例 ②　算定に関する事項　</a:t>
            </a:r>
            <a:r>
              <a:rPr kumimoji="0" lang="en-US" altLang="ja-JP" sz="1800" b="1" i="0" u="none" strike="noStrike" kern="100" cap="none" spc="0" normalizeH="0" baseline="0" noProof="0" dirty="0">
                <a:ln w="0"/>
                <a:solidFill>
                  <a:prstClr val="white"/>
                </a:solidFill>
                <a:effectLst>
                  <a:outerShdw blurRad="38100" dist="19050" dir="2700000" algn="tl" rotWithShape="0">
                    <a:prstClr val="black">
                      <a:alpha val="40000"/>
                    </a:prstClr>
                  </a:outerShdw>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2</a:t>
            </a:r>
            <a:r>
              <a:rPr kumimoji="0" lang="ja-JP" altLang="en-US" sz="1800" b="1" i="0" u="none" strike="noStrike" kern="100" cap="none" spc="0" normalizeH="0" baseline="0" noProof="0" dirty="0">
                <a:ln w="0"/>
                <a:solidFill>
                  <a:prstClr val="white"/>
                </a:solidFill>
                <a:effectLst>
                  <a:outerShdw blurRad="38100" dist="19050" dir="2700000" algn="tl" rotWithShape="0">
                    <a:prstClr val="black">
                      <a:alpha val="40000"/>
                    </a:prstClr>
                  </a:outerShdw>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月中の届出の場合</a:t>
            </a:r>
            <a:endParaRPr kumimoji="0" lang="ja-JP" altLang="ja-JP" sz="1800" b="1" i="0" u="none" strike="noStrike" kern="100" cap="none" spc="0" normalizeH="0" baseline="0" noProof="0" dirty="0">
              <a:ln w="0"/>
              <a:solidFill>
                <a:prstClr val="white"/>
              </a:solidFill>
              <a:effectLst>
                <a:outerShdw blurRad="38100" dist="19050" dir="2700000" algn="tl" rotWithShape="0">
                  <a:prstClr val="black">
                    <a:alpha val="40000"/>
                  </a:prstClr>
                </a:outerShdw>
              </a:effectLst>
              <a:uLnTx/>
              <a:uFillTx/>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16" name="テキスト ボックス 15">
            <a:extLst>
              <a:ext uri="{FF2B5EF4-FFF2-40B4-BE49-F238E27FC236}">
                <a16:creationId xmlns:a16="http://schemas.microsoft.com/office/drawing/2014/main" id="{8CC2CEAF-11B5-246D-317F-FDE198A98460}"/>
              </a:ext>
            </a:extLst>
          </p:cNvPr>
          <p:cNvSpPr txBox="1"/>
          <p:nvPr/>
        </p:nvSpPr>
        <p:spPr>
          <a:xfrm>
            <a:off x="5663952" y="1419929"/>
            <a:ext cx="5976664" cy="1862048"/>
          </a:xfrm>
          <a:prstGeom prst="rect">
            <a:avLst/>
          </a:prstGeom>
          <a:solidFill>
            <a:srgbClr val="D8F3FC"/>
          </a:solidFill>
          <a:ln w="28575">
            <a:solidFill>
              <a:srgbClr val="00B0F0"/>
            </a:solidFill>
          </a:ln>
        </p:spPr>
        <p:txBody>
          <a:bodyPr wrap="square" rtlCol="0">
            <a:spAutoFit/>
          </a:bodyPr>
          <a:lstStyle/>
          <a:p>
            <a:pPr algn="just"/>
            <a:r>
              <a:rPr lang="ja-JP" altLang="en-US" sz="2300" b="1" i="0" dirty="0">
                <a:solidFill>
                  <a:srgbClr val="002060"/>
                </a:solidFill>
                <a:effectLst/>
                <a:latin typeface="+mn-ea"/>
              </a:rPr>
              <a:t>レセコンで調べた直近１か月間（令和</a:t>
            </a:r>
            <a:r>
              <a:rPr lang="en-US" altLang="ja-JP" sz="2300" b="1" i="0" dirty="0">
                <a:solidFill>
                  <a:srgbClr val="002060"/>
                </a:solidFill>
                <a:effectLst/>
                <a:latin typeface="+mn-ea"/>
              </a:rPr>
              <a:t>7</a:t>
            </a:r>
            <a:r>
              <a:rPr lang="ja-JP" altLang="en-US" sz="2300" b="1" i="0" dirty="0">
                <a:solidFill>
                  <a:srgbClr val="002060"/>
                </a:solidFill>
                <a:effectLst/>
                <a:latin typeface="+mn-ea"/>
              </a:rPr>
              <a:t>年</a:t>
            </a:r>
            <a:r>
              <a:rPr lang="en-US" altLang="ja-JP" sz="2300" b="1" i="0" dirty="0">
                <a:solidFill>
                  <a:srgbClr val="002060"/>
                </a:solidFill>
                <a:effectLst/>
                <a:latin typeface="+mn-ea"/>
              </a:rPr>
              <a:t>1</a:t>
            </a:r>
            <a:r>
              <a:rPr lang="ja-JP" altLang="en-US" sz="2300" b="1" i="0" dirty="0">
                <a:solidFill>
                  <a:srgbClr val="002060"/>
                </a:solidFill>
                <a:effectLst/>
                <a:latin typeface="+mn-ea"/>
              </a:rPr>
              <a:t>月）の初再診料等の算定回数を入力</a:t>
            </a:r>
            <a:endParaRPr lang="en-US" altLang="ja-JP" sz="2300" b="1" i="0" dirty="0">
              <a:solidFill>
                <a:srgbClr val="002060"/>
              </a:solidFill>
              <a:effectLst/>
              <a:latin typeface="+mn-ea"/>
            </a:endParaRPr>
          </a:p>
          <a:p>
            <a:pPr algn="just"/>
            <a:endParaRPr lang="en-US" altLang="ja-JP" sz="2300" b="1" dirty="0">
              <a:solidFill>
                <a:srgbClr val="002060"/>
              </a:solidFill>
              <a:latin typeface="+mn-ea"/>
            </a:endParaRPr>
          </a:p>
          <a:p>
            <a:pPr algn="just"/>
            <a:r>
              <a:rPr lang="en-US" altLang="ja-JP" sz="2300" b="1" i="0" dirty="0">
                <a:solidFill>
                  <a:srgbClr val="002060"/>
                </a:solidFill>
                <a:effectLst/>
                <a:latin typeface="+mn-ea"/>
              </a:rPr>
              <a:t>1</a:t>
            </a:r>
            <a:r>
              <a:rPr lang="ja-JP" altLang="en-US" sz="2300" b="1" i="0" dirty="0">
                <a:solidFill>
                  <a:srgbClr val="002060"/>
                </a:solidFill>
                <a:effectLst/>
                <a:latin typeface="+mn-ea"/>
              </a:rPr>
              <a:t>月分が通常と大きく違う場合、季節変動がある場合は、</a:t>
            </a:r>
            <a:r>
              <a:rPr lang="en-US" altLang="ja-JP" sz="2300" b="1" i="0" dirty="0">
                <a:solidFill>
                  <a:srgbClr val="002060"/>
                </a:solidFill>
                <a:effectLst/>
                <a:latin typeface="+mn-ea"/>
              </a:rPr>
              <a:t>3</a:t>
            </a:r>
            <a:r>
              <a:rPr lang="ja-JP" altLang="en-US" sz="2300" b="1" i="0" dirty="0">
                <a:solidFill>
                  <a:srgbClr val="002060"/>
                </a:solidFill>
                <a:effectLst/>
                <a:latin typeface="+mn-ea"/>
              </a:rPr>
              <a:t>カ月や半年間の平均でも可</a:t>
            </a:r>
            <a:endParaRPr lang="en-US" altLang="ja-JP" sz="2300" b="1" i="0" dirty="0">
              <a:solidFill>
                <a:srgbClr val="002060"/>
              </a:solidFill>
              <a:effectLst/>
              <a:latin typeface="+mn-ea"/>
            </a:endParaRPr>
          </a:p>
        </p:txBody>
      </p:sp>
      <p:sp>
        <p:nvSpPr>
          <p:cNvPr id="17" name="テキスト ボックス 16">
            <a:extLst>
              <a:ext uri="{FF2B5EF4-FFF2-40B4-BE49-F238E27FC236}">
                <a16:creationId xmlns:a16="http://schemas.microsoft.com/office/drawing/2014/main" id="{7A012FAB-6B86-7968-47F2-250AA6428B84}"/>
              </a:ext>
            </a:extLst>
          </p:cNvPr>
          <p:cNvSpPr txBox="1"/>
          <p:nvPr/>
        </p:nvSpPr>
        <p:spPr>
          <a:xfrm>
            <a:off x="8904312" y="5577875"/>
            <a:ext cx="3210902" cy="1154162"/>
          </a:xfrm>
          <a:prstGeom prst="rect">
            <a:avLst/>
          </a:prstGeom>
          <a:solidFill>
            <a:srgbClr val="D8F3FC"/>
          </a:solidFill>
          <a:ln w="28575">
            <a:solidFill>
              <a:srgbClr val="00B0F0"/>
            </a:solidFill>
          </a:ln>
        </p:spPr>
        <p:txBody>
          <a:bodyPr wrap="square" rtlCol="0">
            <a:spAutoFit/>
          </a:bodyPr>
          <a:lstStyle/>
          <a:p>
            <a:pPr algn="just"/>
            <a:r>
              <a:rPr lang="ja-JP" altLang="en-US" sz="2300" b="1" i="0" dirty="0">
                <a:solidFill>
                  <a:srgbClr val="002060"/>
                </a:solidFill>
                <a:effectLst/>
                <a:latin typeface="+mn-ea"/>
              </a:rPr>
              <a:t>⑫ベースアップ評価料の算定金額見込みが</a:t>
            </a:r>
            <a:endParaRPr lang="en-US" altLang="ja-JP" sz="2300" b="1" i="0" dirty="0">
              <a:solidFill>
                <a:srgbClr val="002060"/>
              </a:solidFill>
              <a:effectLst/>
              <a:latin typeface="+mn-ea"/>
            </a:endParaRPr>
          </a:p>
          <a:p>
            <a:pPr algn="just"/>
            <a:r>
              <a:rPr lang="ja-JP" altLang="en-US" sz="2300" b="1" i="0" dirty="0">
                <a:solidFill>
                  <a:srgbClr val="002060"/>
                </a:solidFill>
                <a:effectLst/>
                <a:latin typeface="+mn-ea"/>
              </a:rPr>
              <a:t>自動計算</a:t>
            </a:r>
            <a:endParaRPr lang="en-US" altLang="ja-JP" sz="2300" b="1" i="0" dirty="0">
              <a:solidFill>
                <a:srgbClr val="002060"/>
              </a:solidFill>
              <a:effectLst/>
              <a:latin typeface="+mn-ea"/>
            </a:endParaRPr>
          </a:p>
        </p:txBody>
      </p:sp>
      <p:sp>
        <p:nvSpPr>
          <p:cNvPr id="6" name="矢印: 下 5">
            <a:extLst>
              <a:ext uri="{FF2B5EF4-FFF2-40B4-BE49-F238E27FC236}">
                <a16:creationId xmlns:a16="http://schemas.microsoft.com/office/drawing/2014/main" id="{50B9607C-5232-FDDB-B19B-01F956C07BEA}"/>
              </a:ext>
            </a:extLst>
          </p:cNvPr>
          <p:cNvSpPr/>
          <p:nvPr/>
        </p:nvSpPr>
        <p:spPr>
          <a:xfrm>
            <a:off x="10564131" y="3281977"/>
            <a:ext cx="576064" cy="234943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560F7000-D631-7F1D-1330-9452B69351A6}"/>
              </a:ext>
            </a:extLst>
          </p:cNvPr>
          <p:cNvSpPr txBox="1"/>
          <p:nvPr/>
        </p:nvSpPr>
        <p:spPr>
          <a:xfrm>
            <a:off x="5951984" y="4293096"/>
            <a:ext cx="4392488" cy="800219"/>
          </a:xfrm>
          <a:prstGeom prst="rect">
            <a:avLst/>
          </a:prstGeom>
          <a:solidFill>
            <a:srgbClr val="D8F3FC"/>
          </a:solidFill>
          <a:ln w="28575">
            <a:solidFill>
              <a:srgbClr val="00B0F0"/>
            </a:solidFill>
          </a:ln>
        </p:spPr>
        <p:txBody>
          <a:bodyPr wrap="square" rtlCol="0">
            <a:spAutoFit/>
          </a:bodyPr>
          <a:lstStyle/>
          <a:p>
            <a:pPr algn="just"/>
            <a:r>
              <a:rPr lang="ja-JP" altLang="en-US" sz="2300" b="1" dirty="0">
                <a:solidFill>
                  <a:srgbClr val="002060"/>
                </a:solidFill>
                <a:latin typeface="+mn-ea"/>
              </a:rPr>
              <a:t>⑪前年度からの繰越予定額</a:t>
            </a:r>
            <a:endParaRPr lang="en-US" altLang="ja-JP" sz="2300" b="1" dirty="0">
              <a:solidFill>
                <a:srgbClr val="002060"/>
              </a:solidFill>
              <a:latin typeface="+mn-ea"/>
            </a:endParaRPr>
          </a:p>
          <a:p>
            <a:pPr algn="just"/>
            <a:r>
              <a:rPr lang="ja-JP" altLang="en-US" sz="2300" b="1" dirty="0">
                <a:solidFill>
                  <a:srgbClr val="002060"/>
                </a:solidFill>
                <a:latin typeface="+mn-ea"/>
              </a:rPr>
              <a:t>　　　　　　　０円</a:t>
            </a:r>
            <a:endParaRPr lang="en-US" altLang="ja-JP" sz="2300" b="1" i="0" dirty="0">
              <a:solidFill>
                <a:srgbClr val="002060"/>
              </a:solidFill>
              <a:effectLst/>
              <a:latin typeface="+mn-ea"/>
            </a:endParaRPr>
          </a:p>
        </p:txBody>
      </p:sp>
      <p:pic>
        <p:nvPicPr>
          <p:cNvPr id="9" name="オーディオ 8">
            <a:hlinkClick r:id="" action="ppaction://media"/>
            <a:extLst>
              <a:ext uri="{FF2B5EF4-FFF2-40B4-BE49-F238E27FC236}">
                <a16:creationId xmlns:a16="http://schemas.microsoft.com/office/drawing/2014/main" id="{24AA6307-8B89-68F9-A427-58075303D29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
        <p:nvSpPr>
          <p:cNvPr id="3" name="スライド番号プレースホルダー 4">
            <a:extLst>
              <a:ext uri="{FF2B5EF4-FFF2-40B4-BE49-F238E27FC236}">
                <a16:creationId xmlns:a16="http://schemas.microsoft.com/office/drawing/2014/main" id="{097A9381-9673-F4C5-5BAF-A7A00F5931CC}"/>
              </a:ext>
            </a:extLst>
          </p:cNvPr>
          <p:cNvSpPr txBox="1">
            <a:spLocks noGrp="1"/>
          </p:cNvSpPr>
          <p:nvPr/>
        </p:nvSpPr>
        <p:spPr bwMode="auto">
          <a:xfrm>
            <a:off x="10073395" y="630932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E067961-EC55-4815-9B2E-C9E7B8471E1C}" type="slidenum">
              <a:rPr kumimoji="1" lang="en-US" altLang="ja-JP" sz="3200" b="0" i="0" u="none" strike="noStrike" kern="0" cap="none" spc="0" normalizeH="0" baseline="0" noProof="0">
                <a:ln>
                  <a:noFill/>
                </a:ln>
                <a:solidFill>
                  <a:srgbClr val="000000"/>
                </a:solidFill>
                <a:effectLst/>
                <a:uLnTx/>
                <a:uFillTx/>
                <a:latin typeface="ＭＳ Ｐゴシック" charset="-128"/>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en-US" altLang="ja-JP" sz="3200" b="0" i="0" u="none" strike="noStrike" kern="0" cap="none" spc="0" normalizeH="0" baseline="0" noProof="0" dirty="0">
              <a:ln>
                <a:noFill/>
              </a:ln>
              <a:solidFill>
                <a:srgbClr val="000000"/>
              </a:solidFill>
              <a:effectLst/>
              <a:uLnTx/>
              <a:uFillTx/>
              <a:latin typeface="ＭＳ Ｐゴシック" charset="-128"/>
              <a:ea typeface="ＭＳ Ｐゴシック" charset="-128"/>
              <a:cs typeface="+mn-cs"/>
            </a:endParaRPr>
          </a:p>
        </p:txBody>
      </p:sp>
    </p:spTree>
    <p:extLst>
      <p:ext uri="{BB962C8B-B14F-4D97-AF65-F5344CB8AC3E}">
        <p14:creationId xmlns:p14="http://schemas.microsoft.com/office/powerpoint/2010/main" val="3342407886"/>
      </p:ext>
    </p:extLst>
  </p:cSld>
  <p:clrMapOvr>
    <a:masterClrMapping/>
  </p:clrMapOvr>
  <mc:AlternateContent xmlns:mc="http://schemas.openxmlformats.org/markup-compatibility/2006" xmlns:p14="http://schemas.microsoft.com/office/powerpoint/2010/main">
    <mc:Choice Requires="p14">
      <p:transition spd="slow" p14:dur="2000" advTm="65536"/>
    </mc:Choice>
    <mc:Fallback xmlns="">
      <p:transition spd="slow" advTm="65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66667"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A198A-318E-08CD-51DF-3A6CE70BE8E0}"/>
            </a:ext>
          </a:extLst>
        </p:cNvPr>
        <p:cNvGrpSpPr/>
        <p:nvPr/>
      </p:nvGrpSpPr>
      <p:grpSpPr>
        <a:xfrm>
          <a:off x="0" y="0"/>
          <a:ext cx="0" cy="0"/>
          <a:chOff x="0" y="0"/>
          <a:chExt cx="0" cy="0"/>
        </a:xfrm>
      </p:grpSpPr>
      <p:pic>
        <p:nvPicPr>
          <p:cNvPr id="7" name="図 6">
            <a:extLst>
              <a:ext uri="{FF2B5EF4-FFF2-40B4-BE49-F238E27FC236}">
                <a16:creationId xmlns:a16="http://schemas.microsoft.com/office/drawing/2014/main" id="{458F8115-EDF0-11F1-F404-54075314FD7C}"/>
              </a:ext>
            </a:extLst>
          </p:cNvPr>
          <p:cNvPicPr>
            <a:picLocks noChangeAspect="1"/>
          </p:cNvPicPr>
          <p:nvPr/>
        </p:nvPicPr>
        <p:blipFill>
          <a:blip r:embed="rId4"/>
          <a:stretch>
            <a:fillRect/>
          </a:stretch>
        </p:blipFill>
        <p:spPr>
          <a:xfrm>
            <a:off x="1559496" y="620688"/>
            <a:ext cx="8426115" cy="6003958"/>
          </a:xfrm>
          <a:prstGeom prst="rect">
            <a:avLst/>
          </a:prstGeom>
          <a:ln w="28575">
            <a:solidFill>
              <a:schemeClr val="tx1"/>
            </a:solidFill>
          </a:ln>
        </p:spPr>
      </p:pic>
      <p:sp>
        <p:nvSpPr>
          <p:cNvPr id="3" name="スライド番号プレースホルダー 4">
            <a:extLst>
              <a:ext uri="{FF2B5EF4-FFF2-40B4-BE49-F238E27FC236}">
                <a16:creationId xmlns:a16="http://schemas.microsoft.com/office/drawing/2014/main" id="{43D7BDF0-0A4F-B336-FC37-842CB8F7485D}"/>
              </a:ext>
            </a:extLst>
          </p:cNvPr>
          <p:cNvSpPr txBox="1">
            <a:spLocks noGrp="1"/>
          </p:cNvSpPr>
          <p:nvPr/>
        </p:nvSpPr>
        <p:spPr bwMode="auto">
          <a:xfrm>
            <a:off x="10073395" y="630932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E067961-EC55-4815-9B2E-C9E7B8471E1C}" type="slidenum">
              <a:rPr kumimoji="1" lang="en-US" altLang="ja-JP" sz="3200" b="0" i="0" u="none" strike="noStrike" kern="0" cap="none" spc="0" normalizeH="0" baseline="0" noProof="0">
                <a:ln>
                  <a:noFill/>
                </a:ln>
                <a:solidFill>
                  <a:srgbClr val="000000"/>
                </a:solidFill>
                <a:effectLst/>
                <a:uLnTx/>
                <a:uFillTx/>
                <a:latin typeface="ＭＳ Ｐゴシック" charset="-128"/>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en-US" altLang="ja-JP" sz="3200" b="0" i="0" u="none" strike="noStrike" kern="0" cap="none" spc="0" normalizeH="0" baseline="0" noProof="0" dirty="0">
              <a:ln>
                <a:noFill/>
              </a:ln>
              <a:solidFill>
                <a:srgbClr val="000000"/>
              </a:solidFill>
              <a:effectLst/>
              <a:uLnTx/>
              <a:uFillTx/>
              <a:latin typeface="ＭＳ Ｐゴシック" charset="-128"/>
              <a:ea typeface="ＭＳ Ｐゴシック" charset="-128"/>
              <a:cs typeface="+mn-cs"/>
            </a:endParaRPr>
          </a:p>
        </p:txBody>
      </p:sp>
      <p:sp>
        <p:nvSpPr>
          <p:cNvPr id="5" name="テキスト ボックス 4">
            <a:extLst>
              <a:ext uri="{FF2B5EF4-FFF2-40B4-BE49-F238E27FC236}">
                <a16:creationId xmlns:a16="http://schemas.microsoft.com/office/drawing/2014/main" id="{80BEFFC5-40EE-2016-1DA2-D6B45C43F8A4}"/>
              </a:ext>
            </a:extLst>
          </p:cNvPr>
          <p:cNvSpPr txBox="1"/>
          <p:nvPr/>
        </p:nvSpPr>
        <p:spPr>
          <a:xfrm>
            <a:off x="0" y="1071"/>
            <a:ext cx="12192000" cy="369332"/>
          </a:xfrm>
          <a:prstGeom prst="rect">
            <a:avLst/>
          </a:prstGeom>
          <a:solidFill>
            <a:srgbClr val="E97132"/>
          </a:solidFill>
          <a:ln w="19050" cap="flat" cmpd="sng" algn="ctr">
            <a:noFill/>
            <a:prstDash val="solid"/>
            <a:miter lim="800000"/>
          </a:ln>
          <a:effectLst/>
        </p:spPr>
        <p:txBody>
          <a:bodyPr wrap="square" rtlCol="0">
            <a:spAutoFit/>
          </a:bodyPr>
          <a:lstStyle/>
          <a:p>
            <a:pPr marL="0" marR="0" lvl="0" indent="0" algn="ctr" defTabSz="417909" eaLnBrk="1" fontAlgn="auto" latinLnBrk="0" hangingPunct="1">
              <a:lnSpc>
                <a:spcPct val="100000"/>
              </a:lnSpc>
              <a:spcBef>
                <a:spcPts val="0"/>
              </a:spcBef>
              <a:spcAft>
                <a:spcPts val="0"/>
              </a:spcAft>
              <a:buClrTx/>
              <a:buSzTx/>
              <a:buFontTx/>
              <a:buNone/>
              <a:tabLst/>
              <a:defRPr/>
            </a:pPr>
            <a:r>
              <a:rPr kumimoji="0" lang="ja-JP" altLang="en-US" sz="1800" b="1" i="0" u="none" strike="noStrike" kern="100" cap="none" spc="0" normalizeH="0" baseline="0" noProof="0" dirty="0">
                <a:ln w="0"/>
                <a:solidFill>
                  <a:prstClr val="white"/>
                </a:solidFill>
                <a:effectLst>
                  <a:outerShdw blurRad="38100" dist="19050" dir="2700000" algn="tl" rotWithShape="0">
                    <a:prstClr val="black">
                      <a:alpha val="40000"/>
                    </a:prstClr>
                  </a:outerShdw>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「別添」記載例 ③　賃金改善に関する事項　２月中届出の場合</a:t>
            </a:r>
            <a:endParaRPr kumimoji="0" lang="ja-JP" altLang="ja-JP" sz="1800" b="1" i="0" u="none" strike="noStrike" kern="100" cap="none" spc="0" normalizeH="0" baseline="0" noProof="0" dirty="0">
              <a:ln w="0"/>
              <a:solidFill>
                <a:prstClr val="white"/>
              </a:solidFill>
              <a:effectLst>
                <a:outerShdw blurRad="38100" dist="19050" dir="2700000" algn="tl" rotWithShape="0">
                  <a:prstClr val="black">
                    <a:alpha val="40000"/>
                  </a:prstClr>
                </a:outerShdw>
              </a:effectLst>
              <a:uLnTx/>
              <a:uFillTx/>
              <a:latin typeface="BIZ UDゴシック" panose="020B0400000000000000" pitchFamily="49" charset="-128"/>
              <a:ea typeface="BIZ UDゴシック" panose="020B0400000000000000" pitchFamily="49" charset="-128"/>
              <a:cs typeface="Times New Roman" panose="02020603050405020304" pitchFamily="18" charset="0"/>
            </a:endParaRPr>
          </a:p>
        </p:txBody>
      </p:sp>
      <p:pic>
        <p:nvPicPr>
          <p:cNvPr id="15" name="オーディオ 14">
            <a:hlinkClick r:id="" action="ppaction://media"/>
            <a:extLst>
              <a:ext uri="{FF2B5EF4-FFF2-40B4-BE49-F238E27FC236}">
                <a16:creationId xmlns:a16="http://schemas.microsoft.com/office/drawing/2014/main" id="{68B0A3FF-BBAD-447E-9445-3DEE9ECAC55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15351905"/>
      </p:ext>
    </p:extLst>
  </p:cSld>
  <p:clrMapOvr>
    <a:masterClrMapping/>
  </p:clrMapOvr>
  <mc:AlternateContent xmlns:mc="http://schemas.openxmlformats.org/markup-compatibility/2006" xmlns:p14="http://schemas.microsoft.com/office/powerpoint/2010/main">
    <mc:Choice Requires="p14">
      <p:transition spd="slow" p14:dur="2000" advTm="9783"/>
    </mc:Choice>
    <mc:Fallback xmlns="">
      <p:transition spd="slow" advTm="9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45B4C-5EBC-4657-2FCB-FA3B7C2A9A5B}"/>
            </a:ext>
          </a:extLst>
        </p:cNvPr>
        <p:cNvGrpSpPr/>
        <p:nvPr/>
      </p:nvGrpSpPr>
      <p:grpSpPr>
        <a:xfrm>
          <a:off x="0" y="0"/>
          <a:ext cx="0" cy="0"/>
          <a:chOff x="0" y="0"/>
          <a:chExt cx="0" cy="0"/>
        </a:xfrm>
      </p:grpSpPr>
      <p:pic>
        <p:nvPicPr>
          <p:cNvPr id="7" name="図 6">
            <a:extLst>
              <a:ext uri="{FF2B5EF4-FFF2-40B4-BE49-F238E27FC236}">
                <a16:creationId xmlns:a16="http://schemas.microsoft.com/office/drawing/2014/main" id="{FE2FBEC5-CF81-8375-87AC-5EA60B0BA09C}"/>
              </a:ext>
            </a:extLst>
          </p:cNvPr>
          <p:cNvPicPr>
            <a:picLocks noChangeAspect="1"/>
          </p:cNvPicPr>
          <p:nvPr/>
        </p:nvPicPr>
        <p:blipFill>
          <a:blip r:embed="rId4"/>
          <a:srcRect l="1" t="25089" r="932" b="39369"/>
          <a:stretch/>
        </p:blipFill>
        <p:spPr>
          <a:xfrm>
            <a:off x="263351" y="548680"/>
            <a:ext cx="11830491" cy="3024336"/>
          </a:xfrm>
          <a:prstGeom prst="rect">
            <a:avLst/>
          </a:prstGeom>
          <a:ln w="28575">
            <a:solidFill>
              <a:schemeClr val="tx1"/>
            </a:solidFill>
          </a:ln>
        </p:spPr>
      </p:pic>
      <p:sp>
        <p:nvSpPr>
          <p:cNvPr id="3" name="スライド番号プレースホルダー 4">
            <a:extLst>
              <a:ext uri="{FF2B5EF4-FFF2-40B4-BE49-F238E27FC236}">
                <a16:creationId xmlns:a16="http://schemas.microsoft.com/office/drawing/2014/main" id="{8E2EF0F0-1305-84CE-8F5E-70D482E79E65}"/>
              </a:ext>
            </a:extLst>
          </p:cNvPr>
          <p:cNvSpPr txBox="1">
            <a:spLocks noGrp="1"/>
          </p:cNvSpPr>
          <p:nvPr/>
        </p:nvSpPr>
        <p:spPr bwMode="auto">
          <a:xfrm>
            <a:off x="10073395" y="630932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E067961-EC55-4815-9B2E-C9E7B8471E1C}" type="slidenum">
              <a:rPr kumimoji="1" lang="en-US" altLang="ja-JP" sz="3200" b="0" i="0" u="none" strike="noStrike" kern="0" cap="none" spc="0" normalizeH="0" baseline="0" noProof="0">
                <a:ln>
                  <a:noFill/>
                </a:ln>
                <a:solidFill>
                  <a:srgbClr val="000000"/>
                </a:solidFill>
                <a:effectLst/>
                <a:uLnTx/>
                <a:uFillTx/>
                <a:latin typeface="ＭＳ Ｐゴシック" charset="-128"/>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1" lang="en-US" altLang="ja-JP" sz="3200" b="0" i="0" u="none" strike="noStrike" kern="0" cap="none" spc="0" normalizeH="0" baseline="0" noProof="0" dirty="0">
              <a:ln>
                <a:noFill/>
              </a:ln>
              <a:solidFill>
                <a:srgbClr val="000000"/>
              </a:solidFill>
              <a:effectLst/>
              <a:uLnTx/>
              <a:uFillTx/>
              <a:latin typeface="ＭＳ Ｐゴシック" charset="-128"/>
              <a:ea typeface="ＭＳ Ｐゴシック" charset="-128"/>
              <a:cs typeface="+mn-cs"/>
            </a:endParaRPr>
          </a:p>
        </p:txBody>
      </p:sp>
      <p:sp>
        <p:nvSpPr>
          <p:cNvPr id="5" name="テキスト ボックス 4">
            <a:extLst>
              <a:ext uri="{FF2B5EF4-FFF2-40B4-BE49-F238E27FC236}">
                <a16:creationId xmlns:a16="http://schemas.microsoft.com/office/drawing/2014/main" id="{43E494C1-F7BF-CE5F-BBF6-F82E5A49A718}"/>
              </a:ext>
            </a:extLst>
          </p:cNvPr>
          <p:cNvSpPr txBox="1"/>
          <p:nvPr/>
        </p:nvSpPr>
        <p:spPr>
          <a:xfrm>
            <a:off x="0" y="1071"/>
            <a:ext cx="12192000" cy="369332"/>
          </a:xfrm>
          <a:prstGeom prst="rect">
            <a:avLst/>
          </a:prstGeom>
          <a:solidFill>
            <a:srgbClr val="E97132"/>
          </a:solidFill>
          <a:ln w="19050" cap="flat" cmpd="sng" algn="ctr">
            <a:noFill/>
            <a:prstDash val="solid"/>
            <a:miter lim="800000"/>
          </a:ln>
          <a:effectLst/>
        </p:spPr>
        <p:txBody>
          <a:bodyPr wrap="square" rtlCol="0">
            <a:spAutoFit/>
          </a:bodyPr>
          <a:lstStyle/>
          <a:p>
            <a:pPr marL="0" marR="0" lvl="0" indent="0" algn="ctr" defTabSz="417909" eaLnBrk="1" fontAlgn="auto" latinLnBrk="0" hangingPunct="1">
              <a:lnSpc>
                <a:spcPct val="100000"/>
              </a:lnSpc>
              <a:spcBef>
                <a:spcPts val="0"/>
              </a:spcBef>
              <a:spcAft>
                <a:spcPts val="0"/>
              </a:spcAft>
              <a:buClrTx/>
              <a:buSzTx/>
              <a:buFontTx/>
              <a:buNone/>
              <a:tabLst/>
              <a:defRPr/>
            </a:pPr>
            <a:r>
              <a:rPr kumimoji="0" lang="ja-JP" altLang="en-US" sz="1800" b="1" i="0" u="none" strike="noStrike" kern="100" cap="none" spc="0" normalizeH="0" baseline="0" noProof="0" dirty="0">
                <a:ln w="0"/>
                <a:solidFill>
                  <a:prstClr val="white"/>
                </a:solidFill>
                <a:effectLst>
                  <a:outerShdw blurRad="38100" dist="19050" dir="2700000" algn="tl" rotWithShape="0">
                    <a:prstClr val="black">
                      <a:alpha val="40000"/>
                    </a:prstClr>
                  </a:outerShdw>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「別添」記載例 ③　賃金改善に関する事項　２月中届出の場合</a:t>
            </a:r>
            <a:endParaRPr kumimoji="0" lang="ja-JP" altLang="ja-JP" sz="1800" b="1" i="0" u="none" strike="noStrike" kern="100" cap="none" spc="0" normalizeH="0" baseline="0" noProof="0" dirty="0">
              <a:ln w="0"/>
              <a:solidFill>
                <a:prstClr val="white"/>
              </a:solidFill>
              <a:effectLst>
                <a:outerShdw blurRad="38100" dist="19050" dir="2700000" algn="tl" rotWithShape="0">
                  <a:prstClr val="black">
                    <a:alpha val="40000"/>
                  </a:prstClr>
                </a:outerShdw>
              </a:effectLst>
              <a:uLnTx/>
              <a:uFillTx/>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2BB7A885-B37D-D8CF-1444-9673F701FF7A}"/>
              </a:ext>
            </a:extLst>
          </p:cNvPr>
          <p:cNvSpPr txBox="1"/>
          <p:nvPr/>
        </p:nvSpPr>
        <p:spPr>
          <a:xfrm>
            <a:off x="2495600" y="4221088"/>
            <a:ext cx="8784976" cy="2308324"/>
          </a:xfrm>
          <a:prstGeom prst="rect">
            <a:avLst/>
          </a:prstGeom>
          <a:noFill/>
        </p:spPr>
        <p:txBody>
          <a:bodyPr wrap="square" rtlCol="0">
            <a:spAutoFit/>
          </a:bodyPr>
          <a:lstStyle/>
          <a:p>
            <a:r>
              <a:rPr kumimoji="1" lang="en-US" altLang="ja-JP" sz="3600" dirty="0"/>
              <a:t>2</a:t>
            </a:r>
            <a:r>
              <a:rPr kumimoji="1" lang="ja-JP" altLang="en-US" sz="3600" dirty="0"/>
              <a:t>月中の届出</a:t>
            </a:r>
            <a:endParaRPr kumimoji="1" lang="en-US" altLang="ja-JP" sz="3600" dirty="0"/>
          </a:p>
          <a:p>
            <a:r>
              <a:rPr lang="ja-JP" altLang="en-US" sz="3600" dirty="0"/>
              <a:t>　６　賃金改善実施期間</a:t>
            </a:r>
            <a:endParaRPr lang="en-US" altLang="ja-JP" sz="3600" dirty="0"/>
          </a:p>
          <a:p>
            <a:r>
              <a:rPr kumimoji="1" lang="ja-JP" altLang="en-US" sz="3600" dirty="0"/>
              <a:t>　　　⑬開始月　令和</a:t>
            </a:r>
            <a:r>
              <a:rPr kumimoji="1" lang="en-US" altLang="ja-JP" sz="3600" dirty="0"/>
              <a:t>7</a:t>
            </a:r>
            <a:r>
              <a:rPr kumimoji="1" lang="ja-JP" altLang="en-US" sz="3600" dirty="0"/>
              <a:t>年</a:t>
            </a:r>
            <a:r>
              <a:rPr kumimoji="1" lang="en-US" altLang="ja-JP" sz="3600" dirty="0"/>
              <a:t>3</a:t>
            </a:r>
            <a:r>
              <a:rPr kumimoji="1" lang="ja-JP" altLang="en-US" sz="3600" dirty="0"/>
              <a:t>月</a:t>
            </a:r>
            <a:endParaRPr kumimoji="1" lang="en-US" altLang="ja-JP" sz="3600" dirty="0"/>
          </a:p>
          <a:p>
            <a:r>
              <a:rPr lang="ja-JP" altLang="en-US" sz="3600" dirty="0"/>
              <a:t>　　　⑭終了月　令和</a:t>
            </a:r>
            <a:r>
              <a:rPr lang="en-US" altLang="ja-JP" sz="3600" dirty="0"/>
              <a:t>7</a:t>
            </a:r>
            <a:r>
              <a:rPr lang="ja-JP" altLang="en-US" sz="3600" dirty="0"/>
              <a:t>年</a:t>
            </a:r>
            <a:r>
              <a:rPr lang="en-US" altLang="ja-JP" sz="3600" dirty="0"/>
              <a:t>3</a:t>
            </a:r>
            <a:r>
              <a:rPr lang="ja-JP" altLang="en-US" sz="3600" dirty="0"/>
              <a:t>月</a:t>
            </a:r>
            <a:endParaRPr kumimoji="1" lang="ja-JP" altLang="en-US" sz="3600" dirty="0"/>
          </a:p>
        </p:txBody>
      </p:sp>
      <p:pic>
        <p:nvPicPr>
          <p:cNvPr id="20" name="オーディオ 19">
            <a:hlinkClick r:id="" action="ppaction://media"/>
            <a:extLst>
              <a:ext uri="{FF2B5EF4-FFF2-40B4-BE49-F238E27FC236}">
                <a16:creationId xmlns:a16="http://schemas.microsoft.com/office/drawing/2014/main" id="{A63E4791-6FDE-CAF2-7F84-3265A162B44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27402138"/>
      </p:ext>
    </p:extLst>
  </p:cSld>
  <p:clrMapOvr>
    <a:masterClrMapping/>
  </p:clrMapOvr>
  <mc:AlternateContent xmlns:mc="http://schemas.openxmlformats.org/markup-compatibility/2006" xmlns:p14="http://schemas.microsoft.com/office/powerpoint/2010/main">
    <mc:Choice Requires="p14">
      <p:transition spd="slow" p14:dur="2000" advTm="33102"/>
    </mc:Choice>
    <mc:Fallback xmlns="">
      <p:transition spd="slow" advTm="33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9|2.6|6.2|3.7|7.2|7.3"/>
</p:tagLst>
</file>

<file path=ppt/tags/tag2.xml><?xml version="1.0" encoding="utf-8"?>
<p:tagLst xmlns:a="http://schemas.openxmlformats.org/drawingml/2006/main" xmlns:r="http://schemas.openxmlformats.org/officeDocument/2006/relationships" xmlns:p="http://schemas.openxmlformats.org/presentationml/2006/main">
  <p:tag name="TIMING" val="|0.8|6.7|7.7|16.5|8.9"/>
</p:tagLst>
</file>

<file path=ppt/theme/theme1.xml><?xml version="1.0" encoding="utf-8"?>
<a:theme xmlns:a="http://schemas.openxmlformats.org/drawingml/2006/main" name="24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6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8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1">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20532</TotalTime>
  <Words>1766</Words>
  <Application>Microsoft Office PowerPoint</Application>
  <PresentationFormat>Widescreen</PresentationFormat>
  <Paragraphs>166</Paragraphs>
  <Slides>15</Slides>
  <Notes>1</Notes>
  <HiddenSlides>0</HiddenSlides>
  <MMClips>15</MMClips>
  <ScaleCrop>false</ScaleCrop>
  <HeadingPairs>
    <vt:vector size="4" baseType="variant">
      <vt:variant>
        <vt:lpstr>Theme</vt:lpstr>
      </vt:variant>
      <vt:variant>
        <vt:i4>3</vt:i4>
      </vt:variant>
      <vt:variant>
        <vt:lpstr>Slide Titles</vt:lpstr>
      </vt:variant>
      <vt:variant>
        <vt:i4>15</vt:i4>
      </vt:variant>
    </vt:vector>
  </HeadingPairs>
  <TitlesOfParts>
    <vt:vector size="18" baseType="lpstr">
      <vt:lpstr>24_Office ​​テーマ</vt:lpstr>
      <vt:lpstr>26_Office ​​テーマ</vt:lpstr>
      <vt:lpstr>8_Office ​​テーマ</vt:lpstr>
      <vt:lpstr>ベースアップ評価料（Ⅰ）の届出様式の 大幅な簡素化 ↓ 是非、2月中の届出の検討を</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kkidoko</dc:creator>
  <cp:lastModifiedBy>jma（日医）</cp:lastModifiedBy>
  <cp:revision>1683</cp:revision>
  <cp:lastPrinted>2025-01-21T06:42:44Z</cp:lastPrinted>
  <dcterms:created xsi:type="dcterms:W3CDTF">2016-02-22T02:44:02Z</dcterms:created>
  <dcterms:modified xsi:type="dcterms:W3CDTF">2025-01-29T01:57:31Z</dcterms:modified>
</cp:coreProperties>
</file>